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8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12.xml" ContentType="application/vnd.openxmlformats-officedocument.presentationml.tag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ags/tag20.xml" ContentType="application/vnd.openxmlformats-officedocument.presentationml.tag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ags/tag21.xml" ContentType="application/vnd.openxmlformats-officedocument.presentationml.tags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tags/tag27.xml" ContentType="application/vnd.openxmlformats-officedocument.presentationml.tags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tags/tag32.xml" ContentType="application/vnd.openxmlformats-officedocument.presentationml.tags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tags/tag35.xml" ContentType="application/vnd.openxmlformats-officedocument.presentationml.tags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tags/tag36.xml" ContentType="application/vnd.openxmlformats-officedocument.presentationml.tags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52"/>
  </p:notesMasterIdLst>
  <p:handoutMasterIdLst>
    <p:handoutMasterId r:id="rId53"/>
  </p:handoutMasterIdLst>
  <p:sldIdLst>
    <p:sldId id="366" r:id="rId5"/>
    <p:sldId id="367" r:id="rId6"/>
    <p:sldId id="368" r:id="rId7"/>
    <p:sldId id="369" r:id="rId8"/>
    <p:sldId id="370" r:id="rId9"/>
    <p:sldId id="411" r:id="rId10"/>
    <p:sldId id="371" r:id="rId11"/>
    <p:sldId id="372" r:id="rId12"/>
    <p:sldId id="373" r:id="rId13"/>
    <p:sldId id="374" r:id="rId14"/>
    <p:sldId id="375" r:id="rId15"/>
    <p:sldId id="376" r:id="rId16"/>
    <p:sldId id="377" r:id="rId17"/>
    <p:sldId id="378" r:id="rId18"/>
    <p:sldId id="379" r:id="rId19"/>
    <p:sldId id="380" r:id="rId20"/>
    <p:sldId id="381" r:id="rId21"/>
    <p:sldId id="382" r:id="rId22"/>
    <p:sldId id="383" r:id="rId23"/>
    <p:sldId id="384" r:id="rId24"/>
    <p:sldId id="385" r:id="rId25"/>
    <p:sldId id="386" r:id="rId26"/>
    <p:sldId id="387" r:id="rId27"/>
    <p:sldId id="388" r:id="rId28"/>
    <p:sldId id="389" r:id="rId29"/>
    <p:sldId id="390" r:id="rId30"/>
    <p:sldId id="391" r:id="rId31"/>
    <p:sldId id="392" r:id="rId32"/>
    <p:sldId id="393" r:id="rId33"/>
    <p:sldId id="394" r:id="rId34"/>
    <p:sldId id="395" r:id="rId35"/>
    <p:sldId id="396" r:id="rId36"/>
    <p:sldId id="397" r:id="rId37"/>
    <p:sldId id="398" r:id="rId38"/>
    <p:sldId id="399" r:id="rId39"/>
    <p:sldId id="400" r:id="rId40"/>
    <p:sldId id="401" r:id="rId41"/>
    <p:sldId id="402" r:id="rId42"/>
    <p:sldId id="403" r:id="rId43"/>
    <p:sldId id="404" r:id="rId44"/>
    <p:sldId id="405" r:id="rId45"/>
    <p:sldId id="406" r:id="rId46"/>
    <p:sldId id="407" r:id="rId47"/>
    <p:sldId id="408" r:id="rId48"/>
    <p:sldId id="409" r:id="rId49"/>
    <p:sldId id="410" r:id="rId50"/>
    <p:sldId id="279" r:id="rId51"/>
  </p:sldIdLst>
  <p:sldSz cx="9144000" cy="6858000" type="screen4x3"/>
  <p:notesSz cx="7315200" cy="9601200"/>
  <p:custDataLst>
    <p:tags r:id="rId5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0C7590-D084-4553-9B9D-731DA3409E4E}" v="1" dt="2025-10-02T00:44:15.0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2602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768" y="-25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6/11/relationships/changesInfo" Target="changesInfos/changesInfo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6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'Bryant, Colleen S (DPS)" userId="e109f5e3-d0ec-45dc-ade6-82974a6650b0" providerId="ADAL" clId="{F7DDCC0E-E743-43AF-8451-B303ABBD8C51}"/>
    <pc:docChg chg="custSel addSld modSld sldOrd">
      <pc:chgData name="O'Bryant, Colleen S (DPS)" userId="e109f5e3-d0ec-45dc-ade6-82974a6650b0" providerId="ADAL" clId="{F7DDCC0E-E743-43AF-8451-B303ABBD8C51}" dt="2023-05-04T00:57:35.229" v="15" actId="1076"/>
      <pc:docMkLst>
        <pc:docMk/>
      </pc:docMkLst>
      <pc:sldChg chg="add">
        <pc:chgData name="O'Bryant, Colleen S (DPS)" userId="e109f5e3-d0ec-45dc-ade6-82974a6650b0" providerId="ADAL" clId="{F7DDCC0E-E743-43AF-8451-B303ABBD8C51}" dt="2023-05-04T00:57:18.536" v="3"/>
        <pc:sldMkLst>
          <pc:docMk/>
          <pc:sldMk cId="3475869272" sldId="279"/>
        </pc:sldMkLst>
      </pc:sldChg>
      <pc:sldChg chg="delSp modSp new mod ord">
        <pc:chgData name="O'Bryant, Colleen S (DPS)" userId="e109f5e3-d0ec-45dc-ade6-82974a6650b0" providerId="ADAL" clId="{F7DDCC0E-E743-43AF-8451-B303ABBD8C51}" dt="2023-05-04T00:57:35.229" v="15" actId="1076"/>
        <pc:sldMkLst>
          <pc:docMk/>
          <pc:sldMk cId="1474380907" sldId="410"/>
        </pc:sldMkLst>
      </pc:sldChg>
    </pc:docChg>
  </pc:docChgLst>
  <pc:docChgLst>
    <pc:chgData name="O'Bryant, Colleen S (DPS)" userId="e109f5e3-d0ec-45dc-ade6-82974a6650b0" providerId="ADAL" clId="{371ECE7B-394D-4E19-BFB7-082259CDAEE6}"/>
    <pc:docChg chg="custSel modSld">
      <pc:chgData name="O'Bryant, Colleen S (DPS)" userId="e109f5e3-d0ec-45dc-ade6-82974a6650b0" providerId="ADAL" clId="{371ECE7B-394D-4E19-BFB7-082259CDAEE6}" dt="2023-02-27T20:51:48.839" v="7" actId="1076"/>
      <pc:docMkLst>
        <pc:docMk/>
      </pc:docMkLst>
      <pc:sldChg chg="delSp modSp mod">
        <pc:chgData name="O'Bryant, Colleen S (DPS)" userId="e109f5e3-d0ec-45dc-ade6-82974a6650b0" providerId="ADAL" clId="{371ECE7B-394D-4E19-BFB7-082259CDAEE6}" dt="2023-02-27T20:48:19.797" v="1" actId="478"/>
        <pc:sldMkLst>
          <pc:docMk/>
          <pc:sldMk cId="1176579344" sldId="366"/>
        </pc:sldMkLst>
      </pc:sldChg>
      <pc:sldChg chg="modSp mod">
        <pc:chgData name="O'Bryant, Colleen S (DPS)" userId="e109f5e3-d0ec-45dc-ade6-82974a6650b0" providerId="ADAL" clId="{371ECE7B-394D-4E19-BFB7-082259CDAEE6}" dt="2023-02-27T20:50:22.259" v="2" actId="1076"/>
        <pc:sldMkLst>
          <pc:docMk/>
          <pc:sldMk cId="2200200521" sldId="375"/>
        </pc:sldMkLst>
      </pc:sldChg>
      <pc:sldChg chg="modSp mod">
        <pc:chgData name="O'Bryant, Colleen S (DPS)" userId="e109f5e3-d0ec-45dc-ade6-82974a6650b0" providerId="ADAL" clId="{371ECE7B-394D-4E19-BFB7-082259CDAEE6}" dt="2023-02-27T20:51:18.969" v="3" actId="1076"/>
        <pc:sldMkLst>
          <pc:docMk/>
          <pc:sldMk cId="3291893615" sldId="398"/>
        </pc:sldMkLst>
      </pc:sldChg>
      <pc:sldChg chg="modSp mod">
        <pc:chgData name="O'Bryant, Colleen S (DPS)" userId="e109f5e3-d0ec-45dc-ade6-82974a6650b0" providerId="ADAL" clId="{371ECE7B-394D-4E19-BFB7-082259CDAEE6}" dt="2023-02-27T20:51:48.839" v="7" actId="1076"/>
        <pc:sldMkLst>
          <pc:docMk/>
          <pc:sldMk cId="3471072759" sldId="403"/>
        </pc:sldMkLst>
      </pc:sldChg>
    </pc:docChg>
  </pc:docChgLst>
  <pc:docChgLst>
    <pc:chgData name="O'Bryant, Colleen S (DPS)" userId="e109f5e3-d0ec-45dc-ade6-82974a6650b0" providerId="ADAL" clId="{9ED59C3F-88F3-4F17-89A6-EA9331366896}"/>
    <pc:docChg chg="custSel addSld modSld sldOrd">
      <pc:chgData name="O'Bryant, Colleen S (DPS)" userId="e109f5e3-d0ec-45dc-ade6-82974a6650b0" providerId="ADAL" clId="{9ED59C3F-88F3-4F17-89A6-EA9331366896}" dt="2025-09-17T00:49:39.108" v="25" actId="1076"/>
      <pc:docMkLst>
        <pc:docMk/>
      </pc:docMkLst>
      <pc:sldChg chg="addSp delSp modSp mod setBg">
        <pc:chgData name="O'Bryant, Colleen S (DPS)" userId="e109f5e3-d0ec-45dc-ade6-82974a6650b0" providerId="ADAL" clId="{9ED59C3F-88F3-4F17-89A6-EA9331366896}" dt="2025-09-17T00:36:12.612" v="17" actId="26606"/>
        <pc:sldMkLst>
          <pc:docMk/>
          <pc:sldMk cId="2902523662" sldId="395"/>
        </pc:sldMkLst>
        <pc:spChg chg="mod">
          <ac:chgData name="O'Bryant, Colleen S (DPS)" userId="e109f5e3-d0ec-45dc-ade6-82974a6650b0" providerId="ADAL" clId="{9ED59C3F-88F3-4F17-89A6-EA9331366896}" dt="2025-09-17T00:36:12.612" v="17" actId="26606"/>
          <ac:spMkLst>
            <pc:docMk/>
            <pc:sldMk cId="2902523662" sldId="395"/>
            <ac:spMk id="2" creationId="{00000000-0000-0000-0000-000000000000}"/>
          </ac:spMkLst>
        </pc:spChg>
        <pc:spChg chg="mod ord">
          <ac:chgData name="O'Bryant, Colleen S (DPS)" userId="e109f5e3-d0ec-45dc-ade6-82974a6650b0" providerId="ADAL" clId="{9ED59C3F-88F3-4F17-89A6-EA9331366896}" dt="2025-09-17T00:36:12.612" v="17" actId="26606"/>
          <ac:spMkLst>
            <pc:docMk/>
            <pc:sldMk cId="2902523662" sldId="395"/>
            <ac:spMk id="3" creationId="{5C1C3F03-CEC1-4BF3-5225-CC6D8D8FFC01}"/>
          </ac:spMkLst>
        </pc:spChg>
        <pc:spChg chg="add">
          <ac:chgData name="O'Bryant, Colleen S (DPS)" userId="e109f5e3-d0ec-45dc-ade6-82974a6650b0" providerId="ADAL" clId="{9ED59C3F-88F3-4F17-89A6-EA9331366896}" dt="2025-09-17T00:36:12.612" v="17" actId="26606"/>
          <ac:spMkLst>
            <pc:docMk/>
            <pc:sldMk cId="2902523662" sldId="395"/>
            <ac:spMk id="10" creationId="{A4AC5506-6312-4701-8D3C-40187889A947}"/>
          </ac:spMkLst>
        </pc:spChg>
        <pc:picChg chg="add mod">
          <ac:chgData name="O'Bryant, Colleen S (DPS)" userId="e109f5e3-d0ec-45dc-ade6-82974a6650b0" providerId="ADAL" clId="{9ED59C3F-88F3-4F17-89A6-EA9331366896}" dt="2025-09-17T00:36:12.612" v="17" actId="26606"/>
          <ac:picMkLst>
            <pc:docMk/>
            <pc:sldMk cId="2902523662" sldId="395"/>
            <ac:picMk id="5" creationId="{A8376264-1956-DEA5-B268-661EEF50AEAD}"/>
          </ac:picMkLst>
        </pc:picChg>
      </pc:sldChg>
      <pc:sldChg chg="addSp delSp modSp mod">
        <pc:chgData name="O'Bryant, Colleen S (DPS)" userId="e109f5e3-d0ec-45dc-ade6-82974a6650b0" providerId="ADAL" clId="{9ED59C3F-88F3-4F17-89A6-EA9331366896}" dt="2025-09-17T00:49:39.108" v="25" actId="1076"/>
        <pc:sldMkLst>
          <pc:docMk/>
          <pc:sldMk cId="2305669537" sldId="397"/>
        </pc:sldMkLst>
        <pc:spChg chg="mod">
          <ac:chgData name="O'Bryant, Colleen S (DPS)" userId="e109f5e3-d0ec-45dc-ade6-82974a6650b0" providerId="ADAL" clId="{9ED59C3F-88F3-4F17-89A6-EA9331366896}" dt="2025-09-17T00:49:39.108" v="25" actId="1076"/>
          <ac:spMkLst>
            <pc:docMk/>
            <pc:sldMk cId="2305669537" sldId="397"/>
            <ac:spMk id="3" creationId="{F54256A6-4AC1-4DAC-A701-61B7FE8DFB58}"/>
          </ac:spMkLst>
        </pc:spChg>
        <pc:picChg chg="add mod ord">
          <ac:chgData name="O'Bryant, Colleen S (DPS)" userId="e109f5e3-d0ec-45dc-ade6-82974a6650b0" providerId="ADAL" clId="{9ED59C3F-88F3-4F17-89A6-EA9331366896}" dt="2025-09-17T00:49:36.270" v="24" actId="1076"/>
          <ac:picMkLst>
            <pc:docMk/>
            <pc:sldMk cId="2305669537" sldId="397"/>
            <ac:picMk id="6" creationId="{35ECB558-2281-8219-D3BB-9377F2EEC17F}"/>
          </ac:picMkLst>
        </pc:picChg>
      </pc:sldChg>
      <pc:sldChg chg="addSp delSp modSp new mod ord">
        <pc:chgData name="O'Bryant, Colleen S (DPS)" userId="e109f5e3-d0ec-45dc-ade6-82974a6650b0" providerId="ADAL" clId="{9ED59C3F-88F3-4F17-89A6-EA9331366896}" dt="2025-09-17T00:35:11.627" v="14"/>
        <pc:sldMkLst>
          <pc:docMk/>
          <pc:sldMk cId="2161792929" sldId="411"/>
        </pc:sldMkLst>
        <pc:spChg chg="mod">
          <ac:chgData name="O'Bryant, Colleen S (DPS)" userId="e109f5e3-d0ec-45dc-ade6-82974a6650b0" providerId="ADAL" clId="{9ED59C3F-88F3-4F17-89A6-EA9331366896}" dt="2025-09-17T00:33:30.368" v="10" actId="20577"/>
          <ac:spMkLst>
            <pc:docMk/>
            <pc:sldMk cId="2161792929" sldId="411"/>
            <ac:spMk id="2" creationId="{72CC9D54-0CB2-3A83-6CA7-DA875D16E795}"/>
          </ac:spMkLst>
        </pc:spChg>
        <pc:picChg chg="add">
          <ac:chgData name="O'Bryant, Colleen S (DPS)" userId="e109f5e3-d0ec-45dc-ade6-82974a6650b0" providerId="ADAL" clId="{9ED59C3F-88F3-4F17-89A6-EA9331366896}" dt="2025-09-17T00:34:56.438" v="11" actId="22"/>
          <ac:picMkLst>
            <pc:docMk/>
            <pc:sldMk cId="2161792929" sldId="411"/>
            <ac:picMk id="6" creationId="{032D7A48-8DFA-0190-34EB-CCECD2C77537}"/>
          </ac:picMkLst>
        </pc:picChg>
      </pc:sldChg>
    </pc:docChg>
  </pc:docChgLst>
</pc:chgInfo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hyperlink" Target="https://dps.alaska.gov/Statewide/CrimeLab/DataMaster-(1)/datamaster" TargetMode="External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hyperlink" Target="https://dps.alaska.gov/Statewide/CrimeLab/DataMaster-(1)/datamaster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237495-28B2-4A17-B181-F3B97CD54D71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974CA3D-F954-4713-B159-ABA8D6CC3F77}">
      <dgm:prSet/>
      <dgm:spPr/>
      <dgm:t>
        <a:bodyPr/>
        <a:lstStyle/>
        <a:p>
          <a:r>
            <a:rPr lang="en-US"/>
            <a:t>Usually does not indicate the instrument is broken.  </a:t>
          </a:r>
        </a:p>
      </dgm:t>
    </dgm:pt>
    <dgm:pt modelId="{E1D456AF-E3FE-453B-B4FC-3641EF0DCEEE}" type="parTrans" cxnId="{647487E8-938A-4EAA-89DC-F4938B73AF92}">
      <dgm:prSet/>
      <dgm:spPr/>
      <dgm:t>
        <a:bodyPr/>
        <a:lstStyle/>
        <a:p>
          <a:endParaRPr lang="en-US"/>
        </a:p>
      </dgm:t>
    </dgm:pt>
    <dgm:pt modelId="{0F7D3E0F-D12A-4571-87CD-BDEDC57515AF}" type="sibTrans" cxnId="{647487E8-938A-4EAA-89DC-F4938B73AF92}">
      <dgm:prSet/>
      <dgm:spPr/>
      <dgm:t>
        <a:bodyPr/>
        <a:lstStyle/>
        <a:p>
          <a:endParaRPr lang="en-US"/>
        </a:p>
      </dgm:t>
    </dgm:pt>
    <dgm:pt modelId="{79E07482-64DE-4F8C-BA1D-E5CED6103620}">
      <dgm:prSet/>
      <dgm:spPr/>
      <dgm:t>
        <a:bodyPr/>
        <a:lstStyle/>
        <a:p>
          <a:r>
            <a:rPr lang="en-US" dirty="0"/>
            <a:t>Often indicates an issue with the sample being provided or the environmental conditions of the room.</a:t>
          </a:r>
        </a:p>
      </dgm:t>
    </dgm:pt>
    <dgm:pt modelId="{D8576D70-224E-4EBF-BC05-30F8E512FBF7}" type="parTrans" cxnId="{818F9712-6322-4DEC-BB92-2B0B94EF4483}">
      <dgm:prSet/>
      <dgm:spPr/>
      <dgm:t>
        <a:bodyPr/>
        <a:lstStyle/>
        <a:p>
          <a:endParaRPr lang="en-US"/>
        </a:p>
      </dgm:t>
    </dgm:pt>
    <dgm:pt modelId="{6104F2A3-0F41-432D-BA7E-B07B5EB0E4F5}" type="sibTrans" cxnId="{818F9712-6322-4DEC-BB92-2B0B94EF4483}">
      <dgm:prSet/>
      <dgm:spPr/>
      <dgm:t>
        <a:bodyPr/>
        <a:lstStyle/>
        <a:p>
          <a:endParaRPr lang="en-US"/>
        </a:p>
      </dgm:t>
    </dgm:pt>
    <dgm:pt modelId="{B42FCD2E-FE44-4DA3-B827-A610644A1A44}" type="pres">
      <dgm:prSet presAssocID="{1C237495-28B2-4A17-B181-F3B97CD54D71}" presName="linear" presStyleCnt="0">
        <dgm:presLayoutVars>
          <dgm:animLvl val="lvl"/>
          <dgm:resizeHandles val="exact"/>
        </dgm:presLayoutVars>
      </dgm:prSet>
      <dgm:spPr/>
    </dgm:pt>
    <dgm:pt modelId="{758439FD-A971-478C-B72E-2CF255FF4DF4}" type="pres">
      <dgm:prSet presAssocID="{4974CA3D-F954-4713-B159-ABA8D6CC3F7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A9EB63D-0340-43B1-B205-B2CFCA144C96}" type="pres">
      <dgm:prSet presAssocID="{0F7D3E0F-D12A-4571-87CD-BDEDC57515AF}" presName="spacer" presStyleCnt="0"/>
      <dgm:spPr/>
    </dgm:pt>
    <dgm:pt modelId="{381BF304-D2A4-424C-BCBE-7698A00CB714}" type="pres">
      <dgm:prSet presAssocID="{79E07482-64DE-4F8C-BA1D-E5CED6103620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818F9712-6322-4DEC-BB92-2B0B94EF4483}" srcId="{1C237495-28B2-4A17-B181-F3B97CD54D71}" destId="{79E07482-64DE-4F8C-BA1D-E5CED6103620}" srcOrd="1" destOrd="0" parTransId="{D8576D70-224E-4EBF-BC05-30F8E512FBF7}" sibTransId="{6104F2A3-0F41-432D-BA7E-B07B5EB0E4F5}"/>
    <dgm:cxn modelId="{C3FC5269-CE45-459F-B8CE-D8376D776B5F}" type="presOf" srcId="{1C237495-28B2-4A17-B181-F3B97CD54D71}" destId="{B42FCD2E-FE44-4DA3-B827-A610644A1A44}" srcOrd="0" destOrd="0" presId="urn:microsoft.com/office/officeart/2005/8/layout/vList2"/>
    <dgm:cxn modelId="{4CC79559-D0E8-41B0-AEA8-6E2FE02E0D56}" type="presOf" srcId="{4974CA3D-F954-4713-B159-ABA8D6CC3F77}" destId="{758439FD-A971-478C-B72E-2CF255FF4DF4}" srcOrd="0" destOrd="0" presId="urn:microsoft.com/office/officeart/2005/8/layout/vList2"/>
    <dgm:cxn modelId="{B91EA57F-B96C-4EAD-AF47-17C6D7D649D6}" type="presOf" srcId="{79E07482-64DE-4F8C-BA1D-E5CED6103620}" destId="{381BF304-D2A4-424C-BCBE-7698A00CB714}" srcOrd="0" destOrd="0" presId="urn:microsoft.com/office/officeart/2005/8/layout/vList2"/>
    <dgm:cxn modelId="{647487E8-938A-4EAA-89DC-F4938B73AF92}" srcId="{1C237495-28B2-4A17-B181-F3B97CD54D71}" destId="{4974CA3D-F954-4713-B159-ABA8D6CC3F77}" srcOrd="0" destOrd="0" parTransId="{E1D456AF-E3FE-453B-B4FC-3641EF0DCEEE}" sibTransId="{0F7D3E0F-D12A-4571-87CD-BDEDC57515AF}"/>
    <dgm:cxn modelId="{D4440912-32B2-4422-B29C-73FE9D9E7D90}" type="presParOf" srcId="{B42FCD2E-FE44-4DA3-B827-A610644A1A44}" destId="{758439FD-A971-478C-B72E-2CF255FF4DF4}" srcOrd="0" destOrd="0" presId="urn:microsoft.com/office/officeart/2005/8/layout/vList2"/>
    <dgm:cxn modelId="{F2EB9FDF-B7DC-4335-BC9E-D5FCBE212525}" type="presParOf" srcId="{B42FCD2E-FE44-4DA3-B827-A610644A1A44}" destId="{3A9EB63D-0340-43B1-B205-B2CFCA144C96}" srcOrd="1" destOrd="0" presId="urn:microsoft.com/office/officeart/2005/8/layout/vList2"/>
    <dgm:cxn modelId="{B60CFFCC-4838-4BEF-833C-F6A7BA388E69}" type="presParOf" srcId="{B42FCD2E-FE44-4DA3-B827-A610644A1A44}" destId="{381BF304-D2A4-424C-BCBE-7698A00CB71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BCB8AB8-D8FD-4115-9B60-2519BE5C405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20D4335-FAB6-4500-A1C1-E510E5C80C4F}">
      <dgm:prSet/>
      <dgm:spPr/>
      <dgm:t>
        <a:bodyPr/>
        <a:lstStyle/>
        <a:p>
          <a:r>
            <a:rPr lang="en-US" dirty="0"/>
            <a:t>Does not mean the instrument was </a:t>
          </a:r>
          <a:r>
            <a:rPr lang="en-US" u="sng" dirty="0"/>
            <a:t>affected</a:t>
          </a:r>
          <a:r>
            <a:rPr lang="en-US" u="none" dirty="0"/>
            <a:t> by RFI, </a:t>
          </a:r>
          <a:r>
            <a:rPr lang="en-US" dirty="0"/>
            <a:t>just that its was detected. </a:t>
          </a:r>
          <a:r>
            <a:rPr lang="en-US" b="1" dirty="0"/>
            <a:t>The instrument stops the test as a precaution.</a:t>
          </a:r>
        </a:p>
      </dgm:t>
    </dgm:pt>
    <dgm:pt modelId="{56AD95D3-3B97-4E71-8763-5CF3EDE59CF7}" type="parTrans" cxnId="{40246557-6771-483A-81F5-F25AFCDBC8AF}">
      <dgm:prSet/>
      <dgm:spPr/>
      <dgm:t>
        <a:bodyPr/>
        <a:lstStyle/>
        <a:p>
          <a:endParaRPr lang="en-US"/>
        </a:p>
      </dgm:t>
    </dgm:pt>
    <dgm:pt modelId="{73414427-9EE0-4F81-B855-244CF8A59FCA}" type="sibTrans" cxnId="{40246557-6771-483A-81F5-F25AFCDBC8AF}">
      <dgm:prSet/>
      <dgm:spPr/>
      <dgm:t>
        <a:bodyPr/>
        <a:lstStyle/>
        <a:p>
          <a:endParaRPr lang="en-US"/>
        </a:p>
      </dgm:t>
    </dgm:pt>
    <dgm:pt modelId="{D5E0D6FB-22AE-440C-869C-6F03417F7115}">
      <dgm:prSet/>
      <dgm:spPr/>
      <dgm:t>
        <a:bodyPr/>
        <a:lstStyle/>
        <a:p>
          <a:r>
            <a:rPr lang="en-US" dirty="0"/>
            <a:t>If you receive this status message, ensure all radios in the area are turned Off. Then restart the test.</a:t>
          </a:r>
        </a:p>
      </dgm:t>
    </dgm:pt>
    <dgm:pt modelId="{EABAD7AA-DC6D-4B0F-BA4A-BFDCB8EBC2A5}" type="parTrans" cxnId="{747F85A1-DE1E-4C77-B032-13DBF6409502}">
      <dgm:prSet/>
      <dgm:spPr/>
      <dgm:t>
        <a:bodyPr/>
        <a:lstStyle/>
        <a:p>
          <a:endParaRPr lang="en-US"/>
        </a:p>
      </dgm:t>
    </dgm:pt>
    <dgm:pt modelId="{B3FAB1E2-456B-4F25-9514-447152BDFACD}" type="sibTrans" cxnId="{747F85A1-DE1E-4C77-B032-13DBF6409502}">
      <dgm:prSet/>
      <dgm:spPr/>
      <dgm:t>
        <a:bodyPr/>
        <a:lstStyle/>
        <a:p>
          <a:endParaRPr lang="en-US"/>
        </a:p>
      </dgm:t>
    </dgm:pt>
    <dgm:pt modelId="{9F699EFA-7700-44C8-93FC-8C45BAB2B185}">
      <dgm:prSet/>
      <dgm:spPr/>
      <dgm:t>
        <a:bodyPr/>
        <a:lstStyle/>
        <a:p>
          <a:r>
            <a:rPr lang="en-US" dirty="0"/>
            <a:t>If you cannot turn Off your radio, move the radio as far away as possible or turn of transmitting or you will trigger another RFI status message. </a:t>
          </a:r>
        </a:p>
      </dgm:t>
    </dgm:pt>
    <dgm:pt modelId="{673D53FB-D28A-4DA8-89E2-51D36A75486C}" type="parTrans" cxnId="{BD73BA21-6688-433E-A832-3E17C1FEED27}">
      <dgm:prSet/>
      <dgm:spPr/>
      <dgm:t>
        <a:bodyPr/>
        <a:lstStyle/>
        <a:p>
          <a:endParaRPr lang="en-US"/>
        </a:p>
      </dgm:t>
    </dgm:pt>
    <dgm:pt modelId="{482BF3CA-E3D7-4AD9-9E26-F754AD71188C}" type="sibTrans" cxnId="{BD73BA21-6688-433E-A832-3E17C1FEED27}">
      <dgm:prSet/>
      <dgm:spPr/>
      <dgm:t>
        <a:bodyPr/>
        <a:lstStyle/>
        <a:p>
          <a:endParaRPr lang="en-US"/>
        </a:p>
      </dgm:t>
    </dgm:pt>
    <dgm:pt modelId="{A774B4F9-CA38-4B75-BB11-113DE7CD9B03}" type="pres">
      <dgm:prSet presAssocID="{1BCB8AB8-D8FD-4115-9B60-2519BE5C4059}" presName="linear" presStyleCnt="0">
        <dgm:presLayoutVars>
          <dgm:animLvl val="lvl"/>
          <dgm:resizeHandles val="exact"/>
        </dgm:presLayoutVars>
      </dgm:prSet>
      <dgm:spPr/>
    </dgm:pt>
    <dgm:pt modelId="{9DADCBD0-C34E-429B-BA91-CBB0F40E01A6}" type="pres">
      <dgm:prSet presAssocID="{F20D4335-FAB6-4500-A1C1-E510E5C80C4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B213ED9-154A-4118-8CBF-79CDF2E6C9B2}" type="pres">
      <dgm:prSet presAssocID="{73414427-9EE0-4F81-B855-244CF8A59FCA}" presName="spacer" presStyleCnt="0"/>
      <dgm:spPr/>
    </dgm:pt>
    <dgm:pt modelId="{6A2997E0-461D-4D1D-913D-ED3434E10450}" type="pres">
      <dgm:prSet presAssocID="{D5E0D6FB-22AE-440C-869C-6F03417F711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9C76EEC-A75A-4216-A8F3-AE63FCF22310}" type="pres">
      <dgm:prSet presAssocID="{B3FAB1E2-456B-4F25-9514-447152BDFACD}" presName="spacer" presStyleCnt="0"/>
      <dgm:spPr/>
    </dgm:pt>
    <dgm:pt modelId="{5538AAE7-CA38-4D70-9B96-211EB32E6D31}" type="pres">
      <dgm:prSet presAssocID="{9F699EFA-7700-44C8-93FC-8C45BAB2B18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BD73BA21-6688-433E-A832-3E17C1FEED27}" srcId="{1BCB8AB8-D8FD-4115-9B60-2519BE5C4059}" destId="{9F699EFA-7700-44C8-93FC-8C45BAB2B185}" srcOrd="2" destOrd="0" parTransId="{673D53FB-D28A-4DA8-89E2-51D36A75486C}" sibTransId="{482BF3CA-E3D7-4AD9-9E26-F754AD71188C}"/>
    <dgm:cxn modelId="{E4FE8325-A7B8-4B4F-95AF-C127BE7C9677}" type="presOf" srcId="{1BCB8AB8-D8FD-4115-9B60-2519BE5C4059}" destId="{A774B4F9-CA38-4B75-BB11-113DE7CD9B03}" srcOrd="0" destOrd="0" presId="urn:microsoft.com/office/officeart/2005/8/layout/vList2"/>
    <dgm:cxn modelId="{DB138856-3629-46F9-97DC-98C9E1B7E7D4}" type="presOf" srcId="{9F699EFA-7700-44C8-93FC-8C45BAB2B185}" destId="{5538AAE7-CA38-4D70-9B96-211EB32E6D31}" srcOrd="0" destOrd="0" presId="urn:microsoft.com/office/officeart/2005/8/layout/vList2"/>
    <dgm:cxn modelId="{40246557-6771-483A-81F5-F25AFCDBC8AF}" srcId="{1BCB8AB8-D8FD-4115-9B60-2519BE5C4059}" destId="{F20D4335-FAB6-4500-A1C1-E510E5C80C4F}" srcOrd="0" destOrd="0" parTransId="{56AD95D3-3B97-4E71-8763-5CF3EDE59CF7}" sibTransId="{73414427-9EE0-4F81-B855-244CF8A59FCA}"/>
    <dgm:cxn modelId="{747F85A1-DE1E-4C77-B032-13DBF6409502}" srcId="{1BCB8AB8-D8FD-4115-9B60-2519BE5C4059}" destId="{D5E0D6FB-22AE-440C-869C-6F03417F7115}" srcOrd="1" destOrd="0" parTransId="{EABAD7AA-DC6D-4B0F-BA4A-BFDCB8EBC2A5}" sibTransId="{B3FAB1E2-456B-4F25-9514-447152BDFACD}"/>
    <dgm:cxn modelId="{BF8D20DF-98BC-49F8-A8CC-215CAECFC48E}" type="presOf" srcId="{D5E0D6FB-22AE-440C-869C-6F03417F7115}" destId="{6A2997E0-461D-4D1D-913D-ED3434E10450}" srcOrd="0" destOrd="0" presId="urn:microsoft.com/office/officeart/2005/8/layout/vList2"/>
    <dgm:cxn modelId="{7D7816EB-F2EF-4C7E-9C36-DC4FEB9B950C}" type="presOf" srcId="{F20D4335-FAB6-4500-A1C1-E510E5C80C4F}" destId="{9DADCBD0-C34E-429B-BA91-CBB0F40E01A6}" srcOrd="0" destOrd="0" presId="urn:microsoft.com/office/officeart/2005/8/layout/vList2"/>
    <dgm:cxn modelId="{EB0C60E1-DF5F-4D93-9F13-0AF3B2CDF690}" type="presParOf" srcId="{A774B4F9-CA38-4B75-BB11-113DE7CD9B03}" destId="{9DADCBD0-C34E-429B-BA91-CBB0F40E01A6}" srcOrd="0" destOrd="0" presId="urn:microsoft.com/office/officeart/2005/8/layout/vList2"/>
    <dgm:cxn modelId="{9FE9A905-6583-4A31-A4C8-45A711EF97C0}" type="presParOf" srcId="{A774B4F9-CA38-4B75-BB11-113DE7CD9B03}" destId="{2B213ED9-154A-4118-8CBF-79CDF2E6C9B2}" srcOrd="1" destOrd="0" presId="urn:microsoft.com/office/officeart/2005/8/layout/vList2"/>
    <dgm:cxn modelId="{945AC3FE-5AEF-4D2E-B377-2D3C57ED68AF}" type="presParOf" srcId="{A774B4F9-CA38-4B75-BB11-113DE7CD9B03}" destId="{6A2997E0-461D-4D1D-913D-ED3434E10450}" srcOrd="2" destOrd="0" presId="urn:microsoft.com/office/officeart/2005/8/layout/vList2"/>
    <dgm:cxn modelId="{D3D3BBAC-0077-4784-9EE8-289AD4240992}" type="presParOf" srcId="{A774B4F9-CA38-4B75-BB11-113DE7CD9B03}" destId="{B9C76EEC-A75A-4216-A8F3-AE63FCF22310}" srcOrd="3" destOrd="0" presId="urn:microsoft.com/office/officeart/2005/8/layout/vList2"/>
    <dgm:cxn modelId="{B900060C-2203-4A4E-8A5C-7515C8556905}" type="presParOf" srcId="{A774B4F9-CA38-4B75-BB11-113DE7CD9B03}" destId="{5538AAE7-CA38-4D70-9B96-211EB32E6D3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D49B70D-AB55-4320-8E1F-18010414DE78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A791737-5AB2-457B-8E7F-DABCB8B3DCDF}">
      <dgm:prSet/>
      <dgm:spPr/>
      <dgm:t>
        <a:bodyPr/>
        <a:lstStyle/>
        <a:p>
          <a:r>
            <a:rPr lang="en-US" dirty="0"/>
            <a:t>The subject provided 10 or more “attempts” during the two-minute window. </a:t>
          </a:r>
        </a:p>
      </dgm:t>
    </dgm:pt>
    <dgm:pt modelId="{41D06327-7ED1-4828-998E-8DBED1040BE0}" type="parTrans" cxnId="{DB8F495F-0725-4F9F-B447-64B7EECC6A68}">
      <dgm:prSet/>
      <dgm:spPr/>
      <dgm:t>
        <a:bodyPr/>
        <a:lstStyle/>
        <a:p>
          <a:endParaRPr lang="en-US"/>
        </a:p>
      </dgm:t>
    </dgm:pt>
    <dgm:pt modelId="{67DC117B-16BD-4DD8-91C4-616596C9CF74}" type="sibTrans" cxnId="{DB8F495F-0725-4F9F-B447-64B7EECC6A68}">
      <dgm:prSet/>
      <dgm:spPr/>
      <dgm:t>
        <a:bodyPr/>
        <a:lstStyle/>
        <a:p>
          <a:endParaRPr lang="en-US"/>
        </a:p>
      </dgm:t>
    </dgm:pt>
    <dgm:pt modelId="{97E2BFD4-A16E-49D1-9E2F-EFF16718BAD6}">
      <dgm:prSet/>
      <dgm:spPr/>
      <dgm:t>
        <a:bodyPr/>
        <a:lstStyle/>
        <a:p>
          <a:r>
            <a:rPr lang="en-US" dirty="0"/>
            <a:t>An “attempt” is when the subject’s breath flow first exceeds and then drops below the minimum flow rate (started blowing and then stopped). </a:t>
          </a:r>
        </a:p>
      </dgm:t>
    </dgm:pt>
    <dgm:pt modelId="{F056D53B-B7BE-41B7-960E-916CB3077B6B}" type="parTrans" cxnId="{922A1870-4D0C-46DC-ACF9-11420D4F9DAB}">
      <dgm:prSet/>
      <dgm:spPr/>
      <dgm:t>
        <a:bodyPr/>
        <a:lstStyle/>
        <a:p>
          <a:endParaRPr lang="en-US"/>
        </a:p>
      </dgm:t>
    </dgm:pt>
    <dgm:pt modelId="{E6960546-BFEE-4791-9BD5-CFDAE71235E1}" type="sibTrans" cxnId="{922A1870-4D0C-46DC-ACF9-11420D4F9DAB}">
      <dgm:prSet/>
      <dgm:spPr/>
      <dgm:t>
        <a:bodyPr/>
        <a:lstStyle/>
        <a:p>
          <a:endParaRPr lang="en-US"/>
        </a:p>
      </dgm:t>
    </dgm:pt>
    <dgm:pt modelId="{9BD5210C-4013-4CCE-940C-F890F3E016DB}">
      <dgm:prSet/>
      <dgm:spPr/>
      <dgm:t>
        <a:bodyPr/>
        <a:lstStyle/>
        <a:p>
          <a:r>
            <a:rPr lang="en-US" dirty="0"/>
            <a:t>On the 10</a:t>
          </a:r>
          <a:r>
            <a:rPr lang="en-US" baseline="30000" dirty="0"/>
            <a:t>th</a:t>
          </a:r>
          <a:r>
            <a:rPr lang="en-US" dirty="0"/>
            <a:t> “attempt”, if the subject stops blowing </a:t>
          </a:r>
          <a:r>
            <a:rPr lang="en-US" u="sng" dirty="0"/>
            <a:t>without</a:t>
          </a:r>
          <a:r>
            <a:rPr lang="en-US" dirty="0"/>
            <a:t> meeting the sample acceptance criteria, this status message will occur.</a:t>
          </a:r>
        </a:p>
      </dgm:t>
    </dgm:pt>
    <dgm:pt modelId="{A22A8435-904F-467F-8E91-F50F103585D8}" type="parTrans" cxnId="{77F2087D-D4BC-4922-821D-1634AE0591A1}">
      <dgm:prSet/>
      <dgm:spPr/>
      <dgm:t>
        <a:bodyPr/>
        <a:lstStyle/>
        <a:p>
          <a:endParaRPr lang="en-US"/>
        </a:p>
      </dgm:t>
    </dgm:pt>
    <dgm:pt modelId="{60C4EC52-C9EA-4664-A891-1EDD55282789}" type="sibTrans" cxnId="{77F2087D-D4BC-4922-821D-1634AE0591A1}">
      <dgm:prSet/>
      <dgm:spPr/>
      <dgm:t>
        <a:bodyPr/>
        <a:lstStyle/>
        <a:p>
          <a:endParaRPr lang="en-US"/>
        </a:p>
      </dgm:t>
    </dgm:pt>
    <dgm:pt modelId="{CA1BFB2A-EF96-4A1D-BEA9-BCA318077ACD}" type="pres">
      <dgm:prSet presAssocID="{DD49B70D-AB55-4320-8E1F-18010414DE78}" presName="vert0" presStyleCnt="0">
        <dgm:presLayoutVars>
          <dgm:dir/>
          <dgm:animOne val="branch"/>
          <dgm:animLvl val="lvl"/>
        </dgm:presLayoutVars>
      </dgm:prSet>
      <dgm:spPr/>
    </dgm:pt>
    <dgm:pt modelId="{14614796-D41D-4664-8F31-FCB3127DE541}" type="pres">
      <dgm:prSet presAssocID="{3A791737-5AB2-457B-8E7F-DABCB8B3DCDF}" presName="thickLine" presStyleLbl="alignNode1" presStyleIdx="0" presStyleCnt="3"/>
      <dgm:spPr/>
    </dgm:pt>
    <dgm:pt modelId="{37A7E20E-6908-4CD5-9F24-0E7010165319}" type="pres">
      <dgm:prSet presAssocID="{3A791737-5AB2-457B-8E7F-DABCB8B3DCDF}" presName="horz1" presStyleCnt="0"/>
      <dgm:spPr/>
    </dgm:pt>
    <dgm:pt modelId="{343C28E2-877E-4FCA-8FF5-163D98B9E0B6}" type="pres">
      <dgm:prSet presAssocID="{3A791737-5AB2-457B-8E7F-DABCB8B3DCDF}" presName="tx1" presStyleLbl="revTx" presStyleIdx="0" presStyleCnt="3"/>
      <dgm:spPr/>
    </dgm:pt>
    <dgm:pt modelId="{E5237974-EE72-4F9E-9BD6-5C656CF2A5AF}" type="pres">
      <dgm:prSet presAssocID="{3A791737-5AB2-457B-8E7F-DABCB8B3DCDF}" presName="vert1" presStyleCnt="0"/>
      <dgm:spPr/>
    </dgm:pt>
    <dgm:pt modelId="{CBC93419-6E63-40DB-AAA4-650C87358894}" type="pres">
      <dgm:prSet presAssocID="{97E2BFD4-A16E-49D1-9E2F-EFF16718BAD6}" presName="thickLine" presStyleLbl="alignNode1" presStyleIdx="1" presStyleCnt="3"/>
      <dgm:spPr/>
    </dgm:pt>
    <dgm:pt modelId="{440A6E9B-8D7E-418C-B6D5-50B26BBE3A6B}" type="pres">
      <dgm:prSet presAssocID="{97E2BFD4-A16E-49D1-9E2F-EFF16718BAD6}" presName="horz1" presStyleCnt="0"/>
      <dgm:spPr/>
    </dgm:pt>
    <dgm:pt modelId="{BF381C5B-2847-426F-95AC-8BA3CD67E803}" type="pres">
      <dgm:prSet presAssocID="{97E2BFD4-A16E-49D1-9E2F-EFF16718BAD6}" presName="tx1" presStyleLbl="revTx" presStyleIdx="1" presStyleCnt="3"/>
      <dgm:spPr/>
    </dgm:pt>
    <dgm:pt modelId="{A3DDEF57-8AEF-4B73-94EF-B8C1B678003A}" type="pres">
      <dgm:prSet presAssocID="{97E2BFD4-A16E-49D1-9E2F-EFF16718BAD6}" presName="vert1" presStyleCnt="0"/>
      <dgm:spPr/>
    </dgm:pt>
    <dgm:pt modelId="{F557D7B4-F238-4291-BA91-F628B7BA00AB}" type="pres">
      <dgm:prSet presAssocID="{9BD5210C-4013-4CCE-940C-F890F3E016DB}" presName="thickLine" presStyleLbl="alignNode1" presStyleIdx="2" presStyleCnt="3"/>
      <dgm:spPr/>
    </dgm:pt>
    <dgm:pt modelId="{720C4552-BF9E-41AB-955E-63AE00192798}" type="pres">
      <dgm:prSet presAssocID="{9BD5210C-4013-4CCE-940C-F890F3E016DB}" presName="horz1" presStyleCnt="0"/>
      <dgm:spPr/>
    </dgm:pt>
    <dgm:pt modelId="{E0F891DD-201F-4B70-9C88-56C7DDE47B43}" type="pres">
      <dgm:prSet presAssocID="{9BD5210C-4013-4CCE-940C-F890F3E016DB}" presName="tx1" presStyleLbl="revTx" presStyleIdx="2" presStyleCnt="3"/>
      <dgm:spPr/>
    </dgm:pt>
    <dgm:pt modelId="{A5373530-6705-42FE-9A1D-AC815E48EF79}" type="pres">
      <dgm:prSet presAssocID="{9BD5210C-4013-4CCE-940C-F890F3E016DB}" presName="vert1" presStyleCnt="0"/>
      <dgm:spPr/>
    </dgm:pt>
  </dgm:ptLst>
  <dgm:cxnLst>
    <dgm:cxn modelId="{D1D8B53F-5004-4DA3-A6FD-242012063F77}" type="presOf" srcId="{97E2BFD4-A16E-49D1-9E2F-EFF16718BAD6}" destId="{BF381C5B-2847-426F-95AC-8BA3CD67E803}" srcOrd="0" destOrd="0" presId="urn:microsoft.com/office/officeart/2008/layout/LinedList"/>
    <dgm:cxn modelId="{DB8F495F-0725-4F9F-B447-64B7EECC6A68}" srcId="{DD49B70D-AB55-4320-8E1F-18010414DE78}" destId="{3A791737-5AB2-457B-8E7F-DABCB8B3DCDF}" srcOrd="0" destOrd="0" parTransId="{41D06327-7ED1-4828-998E-8DBED1040BE0}" sibTransId="{67DC117B-16BD-4DD8-91C4-616596C9CF74}"/>
    <dgm:cxn modelId="{08A04B63-5E6A-4C17-A666-A66D25562B31}" type="presOf" srcId="{DD49B70D-AB55-4320-8E1F-18010414DE78}" destId="{CA1BFB2A-EF96-4A1D-BEA9-BCA318077ACD}" srcOrd="0" destOrd="0" presId="urn:microsoft.com/office/officeart/2008/layout/LinedList"/>
    <dgm:cxn modelId="{922A1870-4D0C-46DC-ACF9-11420D4F9DAB}" srcId="{DD49B70D-AB55-4320-8E1F-18010414DE78}" destId="{97E2BFD4-A16E-49D1-9E2F-EFF16718BAD6}" srcOrd="1" destOrd="0" parTransId="{F056D53B-B7BE-41B7-960E-916CB3077B6B}" sibTransId="{E6960546-BFEE-4791-9BD5-CFDAE71235E1}"/>
    <dgm:cxn modelId="{77BDAD55-5D04-4075-A614-A4489904EA05}" type="presOf" srcId="{9BD5210C-4013-4CCE-940C-F890F3E016DB}" destId="{E0F891DD-201F-4B70-9C88-56C7DDE47B43}" srcOrd="0" destOrd="0" presId="urn:microsoft.com/office/officeart/2008/layout/LinedList"/>
    <dgm:cxn modelId="{77F2087D-D4BC-4922-821D-1634AE0591A1}" srcId="{DD49B70D-AB55-4320-8E1F-18010414DE78}" destId="{9BD5210C-4013-4CCE-940C-F890F3E016DB}" srcOrd="2" destOrd="0" parTransId="{A22A8435-904F-467F-8E91-F50F103585D8}" sibTransId="{60C4EC52-C9EA-4664-A891-1EDD55282789}"/>
    <dgm:cxn modelId="{8CDD59ED-AE4A-4DD0-BC6A-5DB2CC94AB8D}" type="presOf" srcId="{3A791737-5AB2-457B-8E7F-DABCB8B3DCDF}" destId="{343C28E2-877E-4FCA-8FF5-163D98B9E0B6}" srcOrd="0" destOrd="0" presId="urn:microsoft.com/office/officeart/2008/layout/LinedList"/>
    <dgm:cxn modelId="{60A8976B-C55E-4FD6-8599-787F0A6D4E88}" type="presParOf" srcId="{CA1BFB2A-EF96-4A1D-BEA9-BCA318077ACD}" destId="{14614796-D41D-4664-8F31-FCB3127DE541}" srcOrd="0" destOrd="0" presId="urn:microsoft.com/office/officeart/2008/layout/LinedList"/>
    <dgm:cxn modelId="{0730CBA9-2647-42D7-AC9C-3BEE83F47875}" type="presParOf" srcId="{CA1BFB2A-EF96-4A1D-BEA9-BCA318077ACD}" destId="{37A7E20E-6908-4CD5-9F24-0E7010165319}" srcOrd="1" destOrd="0" presId="urn:microsoft.com/office/officeart/2008/layout/LinedList"/>
    <dgm:cxn modelId="{DEA2923F-8C6B-495A-A845-1736F60F05BD}" type="presParOf" srcId="{37A7E20E-6908-4CD5-9F24-0E7010165319}" destId="{343C28E2-877E-4FCA-8FF5-163D98B9E0B6}" srcOrd="0" destOrd="0" presId="urn:microsoft.com/office/officeart/2008/layout/LinedList"/>
    <dgm:cxn modelId="{F07B8092-2667-406C-BFF1-34E1AC1CF8B3}" type="presParOf" srcId="{37A7E20E-6908-4CD5-9F24-0E7010165319}" destId="{E5237974-EE72-4F9E-9BD6-5C656CF2A5AF}" srcOrd="1" destOrd="0" presId="urn:microsoft.com/office/officeart/2008/layout/LinedList"/>
    <dgm:cxn modelId="{F1445AA4-BDA3-449D-B103-BF1443C84603}" type="presParOf" srcId="{CA1BFB2A-EF96-4A1D-BEA9-BCA318077ACD}" destId="{CBC93419-6E63-40DB-AAA4-650C87358894}" srcOrd="2" destOrd="0" presId="urn:microsoft.com/office/officeart/2008/layout/LinedList"/>
    <dgm:cxn modelId="{83842F17-7951-4D7D-9FA2-2E27462755B9}" type="presParOf" srcId="{CA1BFB2A-EF96-4A1D-BEA9-BCA318077ACD}" destId="{440A6E9B-8D7E-418C-B6D5-50B26BBE3A6B}" srcOrd="3" destOrd="0" presId="urn:microsoft.com/office/officeart/2008/layout/LinedList"/>
    <dgm:cxn modelId="{88DAC453-BD75-4F8F-A181-34EFE64BC465}" type="presParOf" srcId="{440A6E9B-8D7E-418C-B6D5-50B26BBE3A6B}" destId="{BF381C5B-2847-426F-95AC-8BA3CD67E803}" srcOrd="0" destOrd="0" presId="urn:microsoft.com/office/officeart/2008/layout/LinedList"/>
    <dgm:cxn modelId="{8AEEA8E5-78A4-4FD7-BA0D-F665956C6AAE}" type="presParOf" srcId="{440A6E9B-8D7E-418C-B6D5-50B26BBE3A6B}" destId="{A3DDEF57-8AEF-4B73-94EF-B8C1B678003A}" srcOrd="1" destOrd="0" presId="urn:microsoft.com/office/officeart/2008/layout/LinedList"/>
    <dgm:cxn modelId="{956C409C-4457-4BC3-869D-FFF646C21415}" type="presParOf" srcId="{CA1BFB2A-EF96-4A1D-BEA9-BCA318077ACD}" destId="{F557D7B4-F238-4291-BA91-F628B7BA00AB}" srcOrd="4" destOrd="0" presId="urn:microsoft.com/office/officeart/2008/layout/LinedList"/>
    <dgm:cxn modelId="{9B4D6290-E230-44A8-96E3-6D00E5517E1A}" type="presParOf" srcId="{CA1BFB2A-EF96-4A1D-BEA9-BCA318077ACD}" destId="{720C4552-BF9E-41AB-955E-63AE00192798}" srcOrd="5" destOrd="0" presId="urn:microsoft.com/office/officeart/2008/layout/LinedList"/>
    <dgm:cxn modelId="{18AD6878-B6DA-4DC5-A932-42C2711404EC}" type="presParOf" srcId="{720C4552-BF9E-41AB-955E-63AE00192798}" destId="{E0F891DD-201F-4B70-9C88-56C7DDE47B43}" srcOrd="0" destOrd="0" presId="urn:microsoft.com/office/officeart/2008/layout/LinedList"/>
    <dgm:cxn modelId="{6B6CECF7-030F-4755-B353-560E3A6031C6}" type="presParOf" srcId="{720C4552-BF9E-41AB-955E-63AE00192798}" destId="{A5373530-6705-42FE-9A1D-AC815E48EF7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C2EEF37-AA59-4787-9E63-67F4CD92C105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64D6A76B-8FBE-4583-B69A-06A9CB98E719}">
      <dgm:prSet/>
      <dgm:spPr/>
      <dgm:t>
        <a:bodyPr/>
        <a:lstStyle/>
        <a:p>
          <a:pPr algn="ctr"/>
          <a:r>
            <a:rPr lang="en-US" dirty="0"/>
            <a:t>The status messages discussed previously are the most encountered.</a:t>
          </a:r>
        </a:p>
        <a:p>
          <a:pPr algn="ctr"/>
          <a:r>
            <a:rPr lang="en-US" dirty="0"/>
            <a:t>For most status messages, running the test a second time is good practice.  </a:t>
          </a:r>
        </a:p>
      </dgm:t>
    </dgm:pt>
    <dgm:pt modelId="{ED0D003F-441F-4305-B7AF-9BA28B37550B}" type="parTrans" cxnId="{0EFB6F06-3280-4513-866D-5F0AB8EAB272}">
      <dgm:prSet/>
      <dgm:spPr/>
      <dgm:t>
        <a:bodyPr/>
        <a:lstStyle/>
        <a:p>
          <a:pPr algn="ctr"/>
          <a:endParaRPr lang="en-US"/>
        </a:p>
      </dgm:t>
    </dgm:pt>
    <dgm:pt modelId="{1568BA1D-43A1-4267-BA7E-8B780AE55C22}" type="sibTrans" cxnId="{0EFB6F06-3280-4513-866D-5F0AB8EAB272}">
      <dgm:prSet/>
      <dgm:spPr/>
      <dgm:t>
        <a:bodyPr/>
        <a:lstStyle/>
        <a:p>
          <a:pPr algn="ctr"/>
          <a:endParaRPr lang="en-US"/>
        </a:p>
      </dgm:t>
    </dgm:pt>
    <dgm:pt modelId="{21B0A451-AAFC-43F9-BBFF-CD12D33C81D0}">
      <dgm:prSet/>
      <dgm:spPr/>
      <dgm:t>
        <a:bodyPr/>
        <a:lstStyle/>
        <a:p>
          <a:pPr algn="ctr"/>
          <a:r>
            <a:rPr lang="en-US" dirty="0"/>
            <a:t>A Troubleshooting Guide is located at the end of the Alaska Breath Test Operator and Supervisor Manual to help you troubleshoot other problems. </a:t>
          </a:r>
        </a:p>
        <a:p>
          <a:pPr algn="ctr"/>
          <a:r>
            <a:rPr lang="en-US" dirty="0">
              <a:solidFill>
                <a:schemeClr val="bg2">
                  <a:lumMod val="40000"/>
                  <a:lumOff val="6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Datamaster - DataMaster - </a:t>
          </a:r>
          <a:r>
            <a:rPr lang="en-US" dirty="0" err="1">
              <a:solidFill>
                <a:schemeClr val="bg2">
                  <a:lumMod val="40000"/>
                  <a:lumOff val="6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CrimeLab</a:t>
          </a:r>
          <a:r>
            <a:rPr lang="en-US" dirty="0">
              <a:solidFill>
                <a:schemeClr val="bg2">
                  <a:lumMod val="40000"/>
                  <a:lumOff val="6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- Alaska Department of Public Safety</a:t>
          </a:r>
          <a:endParaRPr lang="en-US" dirty="0">
            <a:solidFill>
              <a:schemeClr val="bg2">
                <a:lumMod val="40000"/>
                <a:lumOff val="60000"/>
              </a:schemeClr>
            </a:solidFill>
          </a:endParaRPr>
        </a:p>
      </dgm:t>
    </dgm:pt>
    <dgm:pt modelId="{4396EADE-0612-4EE7-B431-BD9E3AC7791E}" type="parTrans" cxnId="{E0DE0FBD-57C8-4AB0-9351-343EDA86835D}">
      <dgm:prSet/>
      <dgm:spPr/>
      <dgm:t>
        <a:bodyPr/>
        <a:lstStyle/>
        <a:p>
          <a:pPr algn="ctr"/>
          <a:endParaRPr lang="en-US"/>
        </a:p>
      </dgm:t>
    </dgm:pt>
    <dgm:pt modelId="{D47820EE-7609-44E4-A0BD-03C0B3092B40}" type="sibTrans" cxnId="{E0DE0FBD-57C8-4AB0-9351-343EDA86835D}">
      <dgm:prSet/>
      <dgm:spPr/>
      <dgm:t>
        <a:bodyPr/>
        <a:lstStyle/>
        <a:p>
          <a:pPr algn="ctr"/>
          <a:endParaRPr lang="en-US"/>
        </a:p>
      </dgm:t>
    </dgm:pt>
    <dgm:pt modelId="{12112212-0FF4-4566-B319-B75C1081DFB6}">
      <dgm:prSet/>
      <dgm:spPr/>
      <dgm:t>
        <a:bodyPr/>
        <a:lstStyle/>
        <a:p>
          <a:pPr algn="ctr"/>
          <a:r>
            <a:rPr lang="en-US" dirty="0"/>
            <a:t>If you experience a problem, always notify the Breath Test Supervisor, </a:t>
          </a:r>
          <a:r>
            <a:rPr lang="en-US" b="1" u="sng" dirty="0"/>
            <a:t>even if you fix it.</a:t>
          </a:r>
        </a:p>
        <a:p>
          <a:pPr algn="ctr"/>
          <a:r>
            <a:rPr lang="en-US" b="1" u="sng" dirty="0"/>
            <a:t>Save all documentation.</a:t>
          </a:r>
          <a:endParaRPr lang="en-US" dirty="0"/>
        </a:p>
      </dgm:t>
    </dgm:pt>
    <dgm:pt modelId="{3616FCE4-FB83-4D82-995D-F1D509C3E631}" type="parTrans" cxnId="{E00B90AE-5394-4F6B-8917-BA18D0AF6053}">
      <dgm:prSet/>
      <dgm:spPr/>
      <dgm:t>
        <a:bodyPr/>
        <a:lstStyle/>
        <a:p>
          <a:pPr algn="ctr"/>
          <a:endParaRPr lang="en-US"/>
        </a:p>
      </dgm:t>
    </dgm:pt>
    <dgm:pt modelId="{9273C50E-7C35-4350-8373-CEC5ADFA2927}" type="sibTrans" cxnId="{E00B90AE-5394-4F6B-8917-BA18D0AF6053}">
      <dgm:prSet/>
      <dgm:spPr/>
      <dgm:t>
        <a:bodyPr/>
        <a:lstStyle/>
        <a:p>
          <a:pPr algn="ctr"/>
          <a:endParaRPr lang="en-US"/>
        </a:p>
      </dgm:t>
    </dgm:pt>
    <dgm:pt modelId="{F16D7602-67AD-44FE-83EA-2B5060489ADF}" type="pres">
      <dgm:prSet presAssocID="{FC2EEF37-AA59-4787-9E63-67F4CD92C105}" presName="vert0" presStyleCnt="0">
        <dgm:presLayoutVars>
          <dgm:dir/>
          <dgm:animOne val="branch"/>
          <dgm:animLvl val="lvl"/>
        </dgm:presLayoutVars>
      </dgm:prSet>
      <dgm:spPr/>
    </dgm:pt>
    <dgm:pt modelId="{1F670301-FAA5-4215-818E-950A417A6074}" type="pres">
      <dgm:prSet presAssocID="{64D6A76B-8FBE-4583-B69A-06A9CB98E719}" presName="thickLine" presStyleLbl="alignNode1" presStyleIdx="0" presStyleCnt="3"/>
      <dgm:spPr/>
    </dgm:pt>
    <dgm:pt modelId="{8F0E67D5-BDE0-4C52-89A2-EC7BD41852BB}" type="pres">
      <dgm:prSet presAssocID="{64D6A76B-8FBE-4583-B69A-06A9CB98E719}" presName="horz1" presStyleCnt="0"/>
      <dgm:spPr/>
    </dgm:pt>
    <dgm:pt modelId="{59590498-2626-401F-887A-929F1B299E2E}" type="pres">
      <dgm:prSet presAssocID="{64D6A76B-8FBE-4583-B69A-06A9CB98E719}" presName="tx1" presStyleLbl="revTx" presStyleIdx="0" presStyleCnt="3"/>
      <dgm:spPr/>
    </dgm:pt>
    <dgm:pt modelId="{9F0520B7-DDFB-4008-B7D9-590A50ABA60A}" type="pres">
      <dgm:prSet presAssocID="{64D6A76B-8FBE-4583-B69A-06A9CB98E719}" presName="vert1" presStyleCnt="0"/>
      <dgm:spPr/>
    </dgm:pt>
    <dgm:pt modelId="{DAE1AEE3-8089-4FF9-B5FC-507AD399005D}" type="pres">
      <dgm:prSet presAssocID="{21B0A451-AAFC-43F9-BBFF-CD12D33C81D0}" presName="thickLine" presStyleLbl="alignNode1" presStyleIdx="1" presStyleCnt="3"/>
      <dgm:spPr/>
    </dgm:pt>
    <dgm:pt modelId="{BA05C143-BC35-45CC-8B15-4763FD471987}" type="pres">
      <dgm:prSet presAssocID="{21B0A451-AAFC-43F9-BBFF-CD12D33C81D0}" presName="horz1" presStyleCnt="0"/>
      <dgm:spPr/>
    </dgm:pt>
    <dgm:pt modelId="{021DEE30-D365-44B9-A6F0-CD20AED543FE}" type="pres">
      <dgm:prSet presAssocID="{21B0A451-AAFC-43F9-BBFF-CD12D33C81D0}" presName="tx1" presStyleLbl="revTx" presStyleIdx="1" presStyleCnt="3"/>
      <dgm:spPr/>
    </dgm:pt>
    <dgm:pt modelId="{69481CB9-CB1B-41E5-BD70-EFF341F0B239}" type="pres">
      <dgm:prSet presAssocID="{21B0A451-AAFC-43F9-BBFF-CD12D33C81D0}" presName="vert1" presStyleCnt="0"/>
      <dgm:spPr/>
    </dgm:pt>
    <dgm:pt modelId="{6E158F90-FAC4-4C6F-9645-000C32F039CA}" type="pres">
      <dgm:prSet presAssocID="{12112212-0FF4-4566-B319-B75C1081DFB6}" presName="thickLine" presStyleLbl="alignNode1" presStyleIdx="2" presStyleCnt="3"/>
      <dgm:spPr/>
    </dgm:pt>
    <dgm:pt modelId="{FD0E3BB2-5E28-4F31-8CF5-85C8664C9394}" type="pres">
      <dgm:prSet presAssocID="{12112212-0FF4-4566-B319-B75C1081DFB6}" presName="horz1" presStyleCnt="0"/>
      <dgm:spPr/>
    </dgm:pt>
    <dgm:pt modelId="{133ACEAD-FE2C-415E-908A-68B8C9384A30}" type="pres">
      <dgm:prSet presAssocID="{12112212-0FF4-4566-B319-B75C1081DFB6}" presName="tx1" presStyleLbl="revTx" presStyleIdx="2" presStyleCnt="3"/>
      <dgm:spPr/>
    </dgm:pt>
    <dgm:pt modelId="{36E80E7E-2825-49D2-ADFB-EF6A24852B39}" type="pres">
      <dgm:prSet presAssocID="{12112212-0FF4-4566-B319-B75C1081DFB6}" presName="vert1" presStyleCnt="0"/>
      <dgm:spPr/>
    </dgm:pt>
  </dgm:ptLst>
  <dgm:cxnLst>
    <dgm:cxn modelId="{0EFB6F06-3280-4513-866D-5F0AB8EAB272}" srcId="{FC2EEF37-AA59-4787-9E63-67F4CD92C105}" destId="{64D6A76B-8FBE-4583-B69A-06A9CB98E719}" srcOrd="0" destOrd="0" parTransId="{ED0D003F-441F-4305-B7AF-9BA28B37550B}" sibTransId="{1568BA1D-43A1-4267-BA7E-8B780AE55C22}"/>
    <dgm:cxn modelId="{576C511A-8083-4B6D-884F-F9CFEE764AF7}" type="presOf" srcId="{21B0A451-AAFC-43F9-BBFF-CD12D33C81D0}" destId="{021DEE30-D365-44B9-A6F0-CD20AED543FE}" srcOrd="0" destOrd="0" presId="urn:microsoft.com/office/officeart/2008/layout/LinedList"/>
    <dgm:cxn modelId="{3625FB69-83AE-40D6-BD95-D80415B61879}" type="presOf" srcId="{12112212-0FF4-4566-B319-B75C1081DFB6}" destId="{133ACEAD-FE2C-415E-908A-68B8C9384A30}" srcOrd="0" destOrd="0" presId="urn:microsoft.com/office/officeart/2008/layout/LinedList"/>
    <dgm:cxn modelId="{229ECC85-FB55-4C90-BDCC-5626323D5A45}" type="presOf" srcId="{64D6A76B-8FBE-4583-B69A-06A9CB98E719}" destId="{59590498-2626-401F-887A-929F1B299E2E}" srcOrd="0" destOrd="0" presId="urn:microsoft.com/office/officeart/2008/layout/LinedList"/>
    <dgm:cxn modelId="{375FA493-4919-44A1-9E2F-10430AA3715F}" type="presOf" srcId="{FC2EEF37-AA59-4787-9E63-67F4CD92C105}" destId="{F16D7602-67AD-44FE-83EA-2B5060489ADF}" srcOrd="0" destOrd="0" presId="urn:microsoft.com/office/officeart/2008/layout/LinedList"/>
    <dgm:cxn modelId="{E00B90AE-5394-4F6B-8917-BA18D0AF6053}" srcId="{FC2EEF37-AA59-4787-9E63-67F4CD92C105}" destId="{12112212-0FF4-4566-B319-B75C1081DFB6}" srcOrd="2" destOrd="0" parTransId="{3616FCE4-FB83-4D82-995D-F1D509C3E631}" sibTransId="{9273C50E-7C35-4350-8373-CEC5ADFA2927}"/>
    <dgm:cxn modelId="{E0DE0FBD-57C8-4AB0-9351-343EDA86835D}" srcId="{FC2EEF37-AA59-4787-9E63-67F4CD92C105}" destId="{21B0A451-AAFC-43F9-BBFF-CD12D33C81D0}" srcOrd="1" destOrd="0" parTransId="{4396EADE-0612-4EE7-B431-BD9E3AC7791E}" sibTransId="{D47820EE-7609-44E4-A0BD-03C0B3092B40}"/>
    <dgm:cxn modelId="{CFFF5253-3E1E-4D71-ABD4-C7BD013F40D5}" type="presParOf" srcId="{F16D7602-67AD-44FE-83EA-2B5060489ADF}" destId="{1F670301-FAA5-4215-818E-950A417A6074}" srcOrd="0" destOrd="0" presId="urn:microsoft.com/office/officeart/2008/layout/LinedList"/>
    <dgm:cxn modelId="{B3D2CA8E-009D-4E70-A225-73C4BAF5453F}" type="presParOf" srcId="{F16D7602-67AD-44FE-83EA-2B5060489ADF}" destId="{8F0E67D5-BDE0-4C52-89A2-EC7BD41852BB}" srcOrd="1" destOrd="0" presId="urn:microsoft.com/office/officeart/2008/layout/LinedList"/>
    <dgm:cxn modelId="{E1DE162A-C8CB-4EA3-A9FB-1C477BE7804B}" type="presParOf" srcId="{8F0E67D5-BDE0-4C52-89A2-EC7BD41852BB}" destId="{59590498-2626-401F-887A-929F1B299E2E}" srcOrd="0" destOrd="0" presId="urn:microsoft.com/office/officeart/2008/layout/LinedList"/>
    <dgm:cxn modelId="{C9645B53-3B4E-4E18-927C-F7A3C888FD69}" type="presParOf" srcId="{8F0E67D5-BDE0-4C52-89A2-EC7BD41852BB}" destId="{9F0520B7-DDFB-4008-B7D9-590A50ABA60A}" srcOrd="1" destOrd="0" presId="urn:microsoft.com/office/officeart/2008/layout/LinedList"/>
    <dgm:cxn modelId="{D10153A0-1C19-4357-A370-268B9C1A09F0}" type="presParOf" srcId="{F16D7602-67AD-44FE-83EA-2B5060489ADF}" destId="{DAE1AEE3-8089-4FF9-B5FC-507AD399005D}" srcOrd="2" destOrd="0" presId="urn:microsoft.com/office/officeart/2008/layout/LinedList"/>
    <dgm:cxn modelId="{F4A98906-86C9-4B32-BE63-99F3CF1BBA42}" type="presParOf" srcId="{F16D7602-67AD-44FE-83EA-2B5060489ADF}" destId="{BA05C143-BC35-45CC-8B15-4763FD471987}" srcOrd="3" destOrd="0" presId="urn:microsoft.com/office/officeart/2008/layout/LinedList"/>
    <dgm:cxn modelId="{038CC3BE-70A4-476F-BFF7-5C00E4139D0A}" type="presParOf" srcId="{BA05C143-BC35-45CC-8B15-4763FD471987}" destId="{021DEE30-D365-44B9-A6F0-CD20AED543FE}" srcOrd="0" destOrd="0" presId="urn:microsoft.com/office/officeart/2008/layout/LinedList"/>
    <dgm:cxn modelId="{69034CBB-CC06-49C4-A65C-97667E237735}" type="presParOf" srcId="{BA05C143-BC35-45CC-8B15-4763FD471987}" destId="{69481CB9-CB1B-41E5-BD70-EFF341F0B239}" srcOrd="1" destOrd="0" presId="urn:microsoft.com/office/officeart/2008/layout/LinedList"/>
    <dgm:cxn modelId="{63EEB62C-8B04-46D4-8381-C47F8B93405A}" type="presParOf" srcId="{F16D7602-67AD-44FE-83EA-2B5060489ADF}" destId="{6E158F90-FAC4-4C6F-9645-000C32F039CA}" srcOrd="4" destOrd="0" presId="urn:microsoft.com/office/officeart/2008/layout/LinedList"/>
    <dgm:cxn modelId="{6065FE2D-C6D5-4C0A-A6D3-699BA4DA77ED}" type="presParOf" srcId="{F16D7602-67AD-44FE-83EA-2B5060489ADF}" destId="{FD0E3BB2-5E28-4F31-8CF5-85C8664C9394}" srcOrd="5" destOrd="0" presId="urn:microsoft.com/office/officeart/2008/layout/LinedList"/>
    <dgm:cxn modelId="{5D424663-91C8-4362-8EC1-A4CAA78830D7}" type="presParOf" srcId="{FD0E3BB2-5E28-4F31-8CF5-85C8664C9394}" destId="{133ACEAD-FE2C-415E-908A-68B8C9384A30}" srcOrd="0" destOrd="0" presId="urn:microsoft.com/office/officeart/2008/layout/LinedList"/>
    <dgm:cxn modelId="{71D09E7F-5F7D-4690-A950-57254C079FE6}" type="presParOf" srcId="{FD0E3BB2-5E28-4F31-8CF5-85C8664C9394}" destId="{36E80E7E-2825-49D2-ADFB-EF6A24852B3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EF116A1-388A-47DC-9B50-FBE7AC402D8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E9B5742-793D-4E51-9886-C0186CD1FFA8}">
      <dgm:prSet/>
      <dgm:spPr/>
      <dgm:t>
        <a:bodyPr/>
        <a:lstStyle/>
        <a:p>
          <a:pPr algn="ctr"/>
          <a:r>
            <a:rPr lang="en-US" dirty="0"/>
            <a:t>License/Card reader not working</a:t>
          </a:r>
        </a:p>
      </dgm:t>
    </dgm:pt>
    <dgm:pt modelId="{D06DEA6C-E236-49DE-AA0F-EE9E548D0F95}" type="parTrans" cxnId="{665B3561-475C-4A39-845F-33640893F0F0}">
      <dgm:prSet/>
      <dgm:spPr/>
      <dgm:t>
        <a:bodyPr/>
        <a:lstStyle/>
        <a:p>
          <a:pPr algn="ctr"/>
          <a:endParaRPr lang="en-US"/>
        </a:p>
      </dgm:t>
    </dgm:pt>
    <dgm:pt modelId="{CB9CFF48-7D5F-4223-85EA-F209FC674AB9}" type="sibTrans" cxnId="{665B3561-475C-4A39-845F-33640893F0F0}">
      <dgm:prSet/>
      <dgm:spPr/>
      <dgm:t>
        <a:bodyPr/>
        <a:lstStyle/>
        <a:p>
          <a:pPr algn="ctr"/>
          <a:endParaRPr lang="en-US"/>
        </a:p>
      </dgm:t>
    </dgm:pt>
    <dgm:pt modelId="{D4715766-14A8-42D1-BD7D-503ECE7237D4}">
      <dgm:prSet/>
      <dgm:spPr/>
      <dgm:t>
        <a:bodyPr/>
        <a:lstStyle/>
        <a:p>
          <a:pPr algn="ctr"/>
          <a:r>
            <a:rPr lang="en-US" dirty="0"/>
            <a:t>Printing not working</a:t>
          </a:r>
        </a:p>
      </dgm:t>
    </dgm:pt>
    <dgm:pt modelId="{52628247-41D7-450F-9E9A-65F6FC6FBD92}" type="parTrans" cxnId="{A27AE806-594E-4189-978D-3C081C302114}">
      <dgm:prSet/>
      <dgm:spPr/>
      <dgm:t>
        <a:bodyPr/>
        <a:lstStyle/>
        <a:p>
          <a:pPr algn="ctr"/>
          <a:endParaRPr lang="en-US"/>
        </a:p>
      </dgm:t>
    </dgm:pt>
    <dgm:pt modelId="{0BB9E3B3-6546-4F56-92B7-BC683D6BC4AE}" type="sibTrans" cxnId="{A27AE806-594E-4189-978D-3C081C302114}">
      <dgm:prSet/>
      <dgm:spPr/>
      <dgm:t>
        <a:bodyPr/>
        <a:lstStyle/>
        <a:p>
          <a:pPr algn="ctr"/>
          <a:endParaRPr lang="en-US"/>
        </a:p>
      </dgm:t>
    </dgm:pt>
    <dgm:pt modelId="{B0EE0571-6576-45A8-BFBB-468360FBED7B}">
      <dgm:prSet/>
      <dgm:spPr/>
      <dgm:t>
        <a:bodyPr/>
        <a:lstStyle/>
        <a:p>
          <a:pPr algn="ctr"/>
          <a:r>
            <a:rPr lang="en-US" dirty="0"/>
            <a:t>Instrument display frozen</a:t>
          </a:r>
        </a:p>
      </dgm:t>
    </dgm:pt>
    <dgm:pt modelId="{21FA0FF3-48E0-4777-A7EF-A418201A2F70}" type="parTrans" cxnId="{EB49790B-116B-47E1-9383-280369DE4F39}">
      <dgm:prSet/>
      <dgm:spPr/>
      <dgm:t>
        <a:bodyPr/>
        <a:lstStyle/>
        <a:p>
          <a:pPr algn="ctr"/>
          <a:endParaRPr lang="en-US"/>
        </a:p>
      </dgm:t>
    </dgm:pt>
    <dgm:pt modelId="{51DEF173-DF3B-4B47-A835-BDCC354AD8B6}" type="sibTrans" cxnId="{EB49790B-116B-47E1-9383-280369DE4F39}">
      <dgm:prSet/>
      <dgm:spPr/>
      <dgm:t>
        <a:bodyPr/>
        <a:lstStyle/>
        <a:p>
          <a:pPr algn="ctr"/>
          <a:endParaRPr lang="en-US"/>
        </a:p>
      </dgm:t>
    </dgm:pt>
    <dgm:pt modelId="{A9E92F26-236B-4E53-9BCA-3F7E88981A33}" type="pres">
      <dgm:prSet presAssocID="{2EF116A1-388A-47DC-9B50-FBE7AC402D85}" presName="linear" presStyleCnt="0">
        <dgm:presLayoutVars>
          <dgm:animLvl val="lvl"/>
          <dgm:resizeHandles val="exact"/>
        </dgm:presLayoutVars>
      </dgm:prSet>
      <dgm:spPr/>
    </dgm:pt>
    <dgm:pt modelId="{7AF52017-EE57-4662-BBF8-6B2C0716EF7D}" type="pres">
      <dgm:prSet presAssocID="{CE9B5742-793D-4E51-9886-C0186CD1FFA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74BE45A-64E3-47EC-B3B3-1BBB4A6B0D3D}" type="pres">
      <dgm:prSet presAssocID="{CB9CFF48-7D5F-4223-85EA-F209FC674AB9}" presName="spacer" presStyleCnt="0"/>
      <dgm:spPr/>
    </dgm:pt>
    <dgm:pt modelId="{482E0148-A9D4-46E8-8DA3-2F95954EDD5D}" type="pres">
      <dgm:prSet presAssocID="{D4715766-14A8-42D1-BD7D-503ECE7237D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3ABA450-821E-439D-845F-CDC09F06AEBD}" type="pres">
      <dgm:prSet presAssocID="{0BB9E3B3-6546-4F56-92B7-BC683D6BC4AE}" presName="spacer" presStyleCnt="0"/>
      <dgm:spPr/>
    </dgm:pt>
    <dgm:pt modelId="{904FFBBE-BF61-4803-B4BF-5B54FCB2D96E}" type="pres">
      <dgm:prSet presAssocID="{B0EE0571-6576-45A8-BFBB-468360FBED7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1E2F101-0F0D-4AB0-978A-F5ACF15FFD8E}" type="presOf" srcId="{D4715766-14A8-42D1-BD7D-503ECE7237D4}" destId="{482E0148-A9D4-46E8-8DA3-2F95954EDD5D}" srcOrd="0" destOrd="0" presId="urn:microsoft.com/office/officeart/2005/8/layout/vList2"/>
    <dgm:cxn modelId="{A27AE806-594E-4189-978D-3C081C302114}" srcId="{2EF116A1-388A-47DC-9B50-FBE7AC402D85}" destId="{D4715766-14A8-42D1-BD7D-503ECE7237D4}" srcOrd="1" destOrd="0" parTransId="{52628247-41D7-450F-9E9A-65F6FC6FBD92}" sibTransId="{0BB9E3B3-6546-4F56-92B7-BC683D6BC4AE}"/>
    <dgm:cxn modelId="{EB49790B-116B-47E1-9383-280369DE4F39}" srcId="{2EF116A1-388A-47DC-9B50-FBE7AC402D85}" destId="{B0EE0571-6576-45A8-BFBB-468360FBED7B}" srcOrd="2" destOrd="0" parTransId="{21FA0FF3-48E0-4777-A7EF-A418201A2F70}" sibTransId="{51DEF173-DF3B-4B47-A835-BDCC354AD8B6}"/>
    <dgm:cxn modelId="{462A3E40-F994-402F-8C8C-C2D4FF4CA7A7}" type="presOf" srcId="{B0EE0571-6576-45A8-BFBB-468360FBED7B}" destId="{904FFBBE-BF61-4803-B4BF-5B54FCB2D96E}" srcOrd="0" destOrd="0" presId="urn:microsoft.com/office/officeart/2005/8/layout/vList2"/>
    <dgm:cxn modelId="{665B3561-475C-4A39-845F-33640893F0F0}" srcId="{2EF116A1-388A-47DC-9B50-FBE7AC402D85}" destId="{CE9B5742-793D-4E51-9886-C0186CD1FFA8}" srcOrd="0" destOrd="0" parTransId="{D06DEA6C-E236-49DE-AA0F-EE9E548D0F95}" sibTransId="{CB9CFF48-7D5F-4223-85EA-F209FC674AB9}"/>
    <dgm:cxn modelId="{32309667-A429-4813-8341-E93650A985A2}" type="presOf" srcId="{2EF116A1-388A-47DC-9B50-FBE7AC402D85}" destId="{A9E92F26-236B-4E53-9BCA-3F7E88981A33}" srcOrd="0" destOrd="0" presId="urn:microsoft.com/office/officeart/2005/8/layout/vList2"/>
    <dgm:cxn modelId="{18AE43BA-1B24-4F4B-B6BA-399F64611DEB}" type="presOf" srcId="{CE9B5742-793D-4E51-9886-C0186CD1FFA8}" destId="{7AF52017-EE57-4662-BBF8-6B2C0716EF7D}" srcOrd="0" destOrd="0" presId="urn:microsoft.com/office/officeart/2005/8/layout/vList2"/>
    <dgm:cxn modelId="{04DD6E27-B91E-4125-AFD6-A6A7EBBFAE76}" type="presParOf" srcId="{A9E92F26-236B-4E53-9BCA-3F7E88981A33}" destId="{7AF52017-EE57-4662-BBF8-6B2C0716EF7D}" srcOrd="0" destOrd="0" presId="urn:microsoft.com/office/officeart/2005/8/layout/vList2"/>
    <dgm:cxn modelId="{636E35E1-715B-4C02-91BA-1DE8F4A4E600}" type="presParOf" srcId="{A9E92F26-236B-4E53-9BCA-3F7E88981A33}" destId="{174BE45A-64E3-47EC-B3B3-1BBB4A6B0D3D}" srcOrd="1" destOrd="0" presId="urn:microsoft.com/office/officeart/2005/8/layout/vList2"/>
    <dgm:cxn modelId="{AA50EDDF-E60C-4DBA-BF4E-7177AE9EB09A}" type="presParOf" srcId="{A9E92F26-236B-4E53-9BCA-3F7E88981A33}" destId="{482E0148-A9D4-46E8-8DA3-2F95954EDD5D}" srcOrd="2" destOrd="0" presId="urn:microsoft.com/office/officeart/2005/8/layout/vList2"/>
    <dgm:cxn modelId="{26B545B3-4A2E-4036-BBDE-4A334EDF462D}" type="presParOf" srcId="{A9E92F26-236B-4E53-9BCA-3F7E88981A33}" destId="{B3ABA450-821E-439D-845F-CDC09F06AEBD}" srcOrd="3" destOrd="0" presId="urn:microsoft.com/office/officeart/2005/8/layout/vList2"/>
    <dgm:cxn modelId="{5D383D12-77FA-40DD-A6E1-43B5533ED393}" type="presParOf" srcId="{A9E92F26-236B-4E53-9BCA-3F7E88981A33}" destId="{904FFBBE-BF61-4803-B4BF-5B54FCB2D96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6190F1D-C788-4486-B973-1AA95E1E5AF1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8DA550B-D9E0-4949-A498-5524C60A7B65}">
      <dgm:prSet/>
      <dgm:spPr/>
      <dgm:t>
        <a:bodyPr/>
        <a:lstStyle/>
        <a:p>
          <a:r>
            <a:rPr lang="en-US" dirty="0"/>
            <a:t>The Crime Lab does not maintain the card readers on the DataMaster DMT.</a:t>
          </a:r>
        </a:p>
      </dgm:t>
    </dgm:pt>
    <dgm:pt modelId="{7E30A7F8-D644-4639-9A1B-B0C3654A18E6}" type="parTrans" cxnId="{3E08E0D4-0164-4BB8-A21F-F11412E44FB8}">
      <dgm:prSet/>
      <dgm:spPr/>
      <dgm:t>
        <a:bodyPr/>
        <a:lstStyle/>
        <a:p>
          <a:endParaRPr lang="en-US"/>
        </a:p>
      </dgm:t>
    </dgm:pt>
    <dgm:pt modelId="{80F3DBC8-6357-42C6-9516-52D02EB03804}" type="sibTrans" cxnId="{3E08E0D4-0164-4BB8-A21F-F11412E44FB8}">
      <dgm:prSet/>
      <dgm:spPr/>
      <dgm:t>
        <a:bodyPr/>
        <a:lstStyle/>
        <a:p>
          <a:endParaRPr lang="en-US"/>
        </a:p>
      </dgm:t>
    </dgm:pt>
    <dgm:pt modelId="{FB47A597-D349-49FC-BAC0-CBD48D68A701}">
      <dgm:prSet/>
      <dgm:spPr/>
      <dgm:t>
        <a:bodyPr/>
        <a:lstStyle/>
        <a:p>
          <a:r>
            <a:rPr lang="en-US" dirty="0"/>
            <a:t>If the card reader does not work, manually input the identifying information. </a:t>
          </a:r>
        </a:p>
      </dgm:t>
    </dgm:pt>
    <dgm:pt modelId="{43E3FA6B-151C-4FD8-A3F1-86079E2D2538}" type="parTrans" cxnId="{4D3E78E5-1E24-466B-A606-2121226272AA}">
      <dgm:prSet/>
      <dgm:spPr/>
      <dgm:t>
        <a:bodyPr/>
        <a:lstStyle/>
        <a:p>
          <a:endParaRPr lang="en-US"/>
        </a:p>
      </dgm:t>
    </dgm:pt>
    <dgm:pt modelId="{C1D1E2A0-2B53-41DA-AFF4-FBA197EAFD49}" type="sibTrans" cxnId="{4D3E78E5-1E24-466B-A606-2121226272AA}">
      <dgm:prSet/>
      <dgm:spPr/>
      <dgm:t>
        <a:bodyPr/>
        <a:lstStyle/>
        <a:p>
          <a:endParaRPr lang="en-US"/>
        </a:p>
      </dgm:t>
    </dgm:pt>
    <dgm:pt modelId="{699BA26D-7E7D-4A75-91EF-6EB3B50565D7}" type="pres">
      <dgm:prSet presAssocID="{16190F1D-C788-4486-B973-1AA95E1E5AF1}" presName="diagram" presStyleCnt="0">
        <dgm:presLayoutVars>
          <dgm:dir/>
          <dgm:resizeHandles val="exact"/>
        </dgm:presLayoutVars>
      </dgm:prSet>
      <dgm:spPr/>
    </dgm:pt>
    <dgm:pt modelId="{BB8E6F02-3269-42E2-8B30-76F5543ED66D}" type="pres">
      <dgm:prSet presAssocID="{38DA550B-D9E0-4949-A498-5524C60A7B65}" presName="node" presStyleLbl="node1" presStyleIdx="0" presStyleCnt="2">
        <dgm:presLayoutVars>
          <dgm:bulletEnabled val="1"/>
        </dgm:presLayoutVars>
      </dgm:prSet>
      <dgm:spPr/>
    </dgm:pt>
    <dgm:pt modelId="{16637AFA-AAA2-4A32-B10E-268EE3623A40}" type="pres">
      <dgm:prSet presAssocID="{80F3DBC8-6357-42C6-9516-52D02EB03804}" presName="sibTrans" presStyleCnt="0"/>
      <dgm:spPr/>
    </dgm:pt>
    <dgm:pt modelId="{8143F418-E5B6-4110-B9FA-4EAF56818BF9}" type="pres">
      <dgm:prSet presAssocID="{FB47A597-D349-49FC-BAC0-CBD48D68A701}" presName="node" presStyleLbl="node1" presStyleIdx="1" presStyleCnt="2">
        <dgm:presLayoutVars>
          <dgm:bulletEnabled val="1"/>
        </dgm:presLayoutVars>
      </dgm:prSet>
      <dgm:spPr/>
    </dgm:pt>
  </dgm:ptLst>
  <dgm:cxnLst>
    <dgm:cxn modelId="{1F0E142D-0E88-4269-AD83-ABC52548249A}" type="presOf" srcId="{16190F1D-C788-4486-B973-1AA95E1E5AF1}" destId="{699BA26D-7E7D-4A75-91EF-6EB3B50565D7}" srcOrd="0" destOrd="0" presId="urn:microsoft.com/office/officeart/2005/8/layout/default"/>
    <dgm:cxn modelId="{FE61603A-0DBC-4723-9321-1B81F8B04547}" type="presOf" srcId="{38DA550B-D9E0-4949-A498-5524C60A7B65}" destId="{BB8E6F02-3269-42E2-8B30-76F5543ED66D}" srcOrd="0" destOrd="0" presId="urn:microsoft.com/office/officeart/2005/8/layout/default"/>
    <dgm:cxn modelId="{1054DE8E-3E52-4CC9-A73A-CFD23BF743BD}" type="presOf" srcId="{FB47A597-D349-49FC-BAC0-CBD48D68A701}" destId="{8143F418-E5B6-4110-B9FA-4EAF56818BF9}" srcOrd="0" destOrd="0" presId="urn:microsoft.com/office/officeart/2005/8/layout/default"/>
    <dgm:cxn modelId="{3E08E0D4-0164-4BB8-A21F-F11412E44FB8}" srcId="{16190F1D-C788-4486-B973-1AA95E1E5AF1}" destId="{38DA550B-D9E0-4949-A498-5524C60A7B65}" srcOrd="0" destOrd="0" parTransId="{7E30A7F8-D644-4639-9A1B-B0C3654A18E6}" sibTransId="{80F3DBC8-6357-42C6-9516-52D02EB03804}"/>
    <dgm:cxn modelId="{4D3E78E5-1E24-466B-A606-2121226272AA}" srcId="{16190F1D-C788-4486-B973-1AA95E1E5AF1}" destId="{FB47A597-D349-49FC-BAC0-CBD48D68A701}" srcOrd="1" destOrd="0" parTransId="{43E3FA6B-151C-4FD8-A3F1-86079E2D2538}" sibTransId="{C1D1E2A0-2B53-41DA-AFF4-FBA197EAFD49}"/>
    <dgm:cxn modelId="{EF5775B3-AF99-45EE-9707-E31E3AA07972}" type="presParOf" srcId="{699BA26D-7E7D-4A75-91EF-6EB3B50565D7}" destId="{BB8E6F02-3269-42E2-8B30-76F5543ED66D}" srcOrd="0" destOrd="0" presId="urn:microsoft.com/office/officeart/2005/8/layout/default"/>
    <dgm:cxn modelId="{58FAA02C-18D3-4600-9109-AE3B90B5A346}" type="presParOf" srcId="{699BA26D-7E7D-4A75-91EF-6EB3B50565D7}" destId="{16637AFA-AAA2-4A32-B10E-268EE3623A40}" srcOrd="1" destOrd="0" presId="urn:microsoft.com/office/officeart/2005/8/layout/default"/>
    <dgm:cxn modelId="{AFEE0937-DB8C-4818-8D78-B7E02A9C3F44}" type="presParOf" srcId="{699BA26D-7E7D-4A75-91EF-6EB3B50565D7}" destId="{8143F418-E5B6-4110-B9FA-4EAF56818BF9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2898ADA-1E64-4E91-994F-66C25493B853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A1626FB-098B-4AD7-9A20-9CDF5110DDB1}">
      <dgm:prSet/>
      <dgm:spPr/>
      <dgm:t>
        <a:bodyPr/>
        <a:lstStyle/>
        <a:p>
          <a:r>
            <a:rPr lang="en-US" dirty="0"/>
            <a:t>If your test is shown in the Reports screen, it can be printed when the printer is working again.  </a:t>
          </a:r>
        </a:p>
      </dgm:t>
    </dgm:pt>
    <dgm:pt modelId="{2D3684C3-1261-4786-AE06-17205104160E}" type="parTrans" cxnId="{83A00774-CC37-4317-8492-F12C8764E650}">
      <dgm:prSet/>
      <dgm:spPr/>
      <dgm:t>
        <a:bodyPr/>
        <a:lstStyle/>
        <a:p>
          <a:endParaRPr lang="en-US"/>
        </a:p>
      </dgm:t>
    </dgm:pt>
    <dgm:pt modelId="{5D513131-2715-4A37-BEB2-08662020D080}" type="sibTrans" cxnId="{83A00774-CC37-4317-8492-F12C8764E650}">
      <dgm:prSet/>
      <dgm:spPr/>
      <dgm:t>
        <a:bodyPr/>
        <a:lstStyle/>
        <a:p>
          <a:endParaRPr lang="en-US"/>
        </a:p>
      </dgm:t>
    </dgm:pt>
    <dgm:pt modelId="{9A85619D-E90A-4D01-BF4B-11D900F08632}">
      <dgm:prSet/>
      <dgm:spPr/>
      <dgm:t>
        <a:bodyPr/>
        <a:lstStyle/>
        <a:p>
          <a:r>
            <a:rPr lang="en-US" dirty="0"/>
            <a:t>If your test does not show in reports, </a:t>
          </a:r>
          <a:r>
            <a:rPr lang="en-US" u="sng" dirty="0"/>
            <a:t>run the test again.</a:t>
          </a:r>
          <a:endParaRPr lang="en-US" dirty="0"/>
        </a:p>
      </dgm:t>
    </dgm:pt>
    <dgm:pt modelId="{FF6B5D0A-30ED-443C-B50B-32E9110C96DF}" type="parTrans" cxnId="{0BA514CD-338C-4DF0-8322-1AE392DEA66A}">
      <dgm:prSet/>
      <dgm:spPr/>
      <dgm:t>
        <a:bodyPr/>
        <a:lstStyle/>
        <a:p>
          <a:endParaRPr lang="en-US"/>
        </a:p>
      </dgm:t>
    </dgm:pt>
    <dgm:pt modelId="{B4741F20-8A5B-4BBB-8101-EA65784BF16E}" type="sibTrans" cxnId="{0BA514CD-338C-4DF0-8322-1AE392DEA66A}">
      <dgm:prSet/>
      <dgm:spPr/>
      <dgm:t>
        <a:bodyPr/>
        <a:lstStyle/>
        <a:p>
          <a:endParaRPr lang="en-US"/>
        </a:p>
      </dgm:t>
    </dgm:pt>
    <dgm:pt modelId="{321F05D5-7DBC-49AE-BCB2-AF0D2F8ED4D7}">
      <dgm:prSet/>
      <dgm:spPr/>
      <dgm:t>
        <a:bodyPr/>
        <a:lstStyle/>
        <a:p>
          <a:r>
            <a:rPr lang="en-US" dirty="0"/>
            <a:t>Contact your Breath Test Supervisor for more assistance.</a:t>
          </a:r>
        </a:p>
      </dgm:t>
    </dgm:pt>
    <dgm:pt modelId="{463DC556-ED08-4D06-A018-FE2BDD07DD6B}" type="parTrans" cxnId="{FB12AB3C-81E5-4E99-BE47-EED7338E33B4}">
      <dgm:prSet/>
      <dgm:spPr/>
      <dgm:t>
        <a:bodyPr/>
        <a:lstStyle/>
        <a:p>
          <a:endParaRPr lang="en-US"/>
        </a:p>
      </dgm:t>
    </dgm:pt>
    <dgm:pt modelId="{971B9C36-2D48-4D44-BB9C-D97A164E7A30}" type="sibTrans" cxnId="{FB12AB3C-81E5-4E99-BE47-EED7338E33B4}">
      <dgm:prSet/>
      <dgm:spPr/>
      <dgm:t>
        <a:bodyPr/>
        <a:lstStyle/>
        <a:p>
          <a:endParaRPr lang="en-US"/>
        </a:p>
      </dgm:t>
    </dgm:pt>
    <dgm:pt modelId="{C546FA8C-33E8-47D8-910B-E25C6DCD4749}" type="pres">
      <dgm:prSet presAssocID="{D2898ADA-1E64-4E91-994F-66C25493B853}" presName="Name0" presStyleCnt="0">
        <dgm:presLayoutVars>
          <dgm:dir/>
          <dgm:animLvl val="lvl"/>
          <dgm:resizeHandles val="exact"/>
        </dgm:presLayoutVars>
      </dgm:prSet>
      <dgm:spPr/>
    </dgm:pt>
    <dgm:pt modelId="{A59E39EA-B4C3-472A-B5D7-EF2AFE15CCAA}" type="pres">
      <dgm:prSet presAssocID="{CA1626FB-098B-4AD7-9A20-9CDF5110DDB1}" presName="linNode" presStyleCnt="0"/>
      <dgm:spPr/>
    </dgm:pt>
    <dgm:pt modelId="{801D4DE1-0055-4BC5-A485-BA4A51F4E69C}" type="pres">
      <dgm:prSet presAssocID="{CA1626FB-098B-4AD7-9A20-9CDF5110DDB1}" presName="parentText" presStyleLbl="node1" presStyleIdx="0" presStyleCnt="3" custScaleX="149182">
        <dgm:presLayoutVars>
          <dgm:chMax val="1"/>
          <dgm:bulletEnabled val="1"/>
        </dgm:presLayoutVars>
      </dgm:prSet>
      <dgm:spPr/>
    </dgm:pt>
    <dgm:pt modelId="{511F519E-93B4-475D-9753-BE887FE918F4}" type="pres">
      <dgm:prSet presAssocID="{5D513131-2715-4A37-BEB2-08662020D080}" presName="sp" presStyleCnt="0"/>
      <dgm:spPr/>
    </dgm:pt>
    <dgm:pt modelId="{23FDD46A-DFD6-4B03-BAD0-773741CFF3C5}" type="pres">
      <dgm:prSet presAssocID="{9A85619D-E90A-4D01-BF4B-11D900F08632}" presName="linNode" presStyleCnt="0"/>
      <dgm:spPr/>
    </dgm:pt>
    <dgm:pt modelId="{B4B63372-0F4B-44A9-8494-F3B5BC2A118E}" type="pres">
      <dgm:prSet presAssocID="{9A85619D-E90A-4D01-BF4B-11D900F08632}" presName="parentText" presStyleLbl="node1" presStyleIdx="1" presStyleCnt="3" custScaleX="149182">
        <dgm:presLayoutVars>
          <dgm:chMax val="1"/>
          <dgm:bulletEnabled val="1"/>
        </dgm:presLayoutVars>
      </dgm:prSet>
      <dgm:spPr/>
    </dgm:pt>
    <dgm:pt modelId="{602695FF-65D3-4DCC-BF19-A89167607051}" type="pres">
      <dgm:prSet presAssocID="{B4741F20-8A5B-4BBB-8101-EA65784BF16E}" presName="sp" presStyleCnt="0"/>
      <dgm:spPr/>
    </dgm:pt>
    <dgm:pt modelId="{376DD048-06AC-4899-B345-C65D91D4F45B}" type="pres">
      <dgm:prSet presAssocID="{321F05D5-7DBC-49AE-BCB2-AF0D2F8ED4D7}" presName="linNode" presStyleCnt="0"/>
      <dgm:spPr/>
    </dgm:pt>
    <dgm:pt modelId="{1DE67ECE-D6C9-4BFD-A00E-3834CD31414F}" type="pres">
      <dgm:prSet presAssocID="{321F05D5-7DBC-49AE-BCB2-AF0D2F8ED4D7}" presName="parentText" presStyleLbl="node1" presStyleIdx="2" presStyleCnt="3" custScaleX="149182">
        <dgm:presLayoutVars>
          <dgm:chMax val="1"/>
          <dgm:bulletEnabled val="1"/>
        </dgm:presLayoutVars>
      </dgm:prSet>
      <dgm:spPr/>
    </dgm:pt>
  </dgm:ptLst>
  <dgm:cxnLst>
    <dgm:cxn modelId="{1F459F09-4EE8-4580-8607-EFDAAFB4C949}" type="presOf" srcId="{D2898ADA-1E64-4E91-994F-66C25493B853}" destId="{C546FA8C-33E8-47D8-910B-E25C6DCD4749}" srcOrd="0" destOrd="0" presId="urn:microsoft.com/office/officeart/2005/8/layout/vList5"/>
    <dgm:cxn modelId="{0249C723-3852-4BE9-BBC8-14212E403188}" type="presOf" srcId="{321F05D5-7DBC-49AE-BCB2-AF0D2F8ED4D7}" destId="{1DE67ECE-D6C9-4BFD-A00E-3834CD31414F}" srcOrd="0" destOrd="0" presId="urn:microsoft.com/office/officeart/2005/8/layout/vList5"/>
    <dgm:cxn modelId="{86FB3B31-6D79-443B-B968-4CCEF82C384E}" type="presOf" srcId="{CA1626FB-098B-4AD7-9A20-9CDF5110DDB1}" destId="{801D4DE1-0055-4BC5-A485-BA4A51F4E69C}" srcOrd="0" destOrd="0" presId="urn:microsoft.com/office/officeart/2005/8/layout/vList5"/>
    <dgm:cxn modelId="{FB12AB3C-81E5-4E99-BE47-EED7338E33B4}" srcId="{D2898ADA-1E64-4E91-994F-66C25493B853}" destId="{321F05D5-7DBC-49AE-BCB2-AF0D2F8ED4D7}" srcOrd="2" destOrd="0" parTransId="{463DC556-ED08-4D06-A018-FE2BDD07DD6B}" sibTransId="{971B9C36-2D48-4D44-BB9C-D97A164E7A30}"/>
    <dgm:cxn modelId="{83A00774-CC37-4317-8492-F12C8764E650}" srcId="{D2898ADA-1E64-4E91-994F-66C25493B853}" destId="{CA1626FB-098B-4AD7-9A20-9CDF5110DDB1}" srcOrd="0" destOrd="0" parTransId="{2D3684C3-1261-4786-AE06-17205104160E}" sibTransId="{5D513131-2715-4A37-BEB2-08662020D080}"/>
    <dgm:cxn modelId="{67C29DA5-117C-47DC-9B86-5843D1C11E2B}" type="presOf" srcId="{9A85619D-E90A-4D01-BF4B-11D900F08632}" destId="{B4B63372-0F4B-44A9-8494-F3B5BC2A118E}" srcOrd="0" destOrd="0" presId="urn:microsoft.com/office/officeart/2005/8/layout/vList5"/>
    <dgm:cxn modelId="{0BA514CD-338C-4DF0-8322-1AE392DEA66A}" srcId="{D2898ADA-1E64-4E91-994F-66C25493B853}" destId="{9A85619D-E90A-4D01-BF4B-11D900F08632}" srcOrd="1" destOrd="0" parTransId="{FF6B5D0A-30ED-443C-B50B-32E9110C96DF}" sibTransId="{B4741F20-8A5B-4BBB-8101-EA65784BF16E}"/>
    <dgm:cxn modelId="{64F26BDD-8865-4129-B200-51246D4CE175}" type="presParOf" srcId="{C546FA8C-33E8-47D8-910B-E25C6DCD4749}" destId="{A59E39EA-B4C3-472A-B5D7-EF2AFE15CCAA}" srcOrd="0" destOrd="0" presId="urn:microsoft.com/office/officeart/2005/8/layout/vList5"/>
    <dgm:cxn modelId="{C71EEAAB-B38A-4CA4-B0BD-6431D8DCF6B0}" type="presParOf" srcId="{A59E39EA-B4C3-472A-B5D7-EF2AFE15CCAA}" destId="{801D4DE1-0055-4BC5-A485-BA4A51F4E69C}" srcOrd="0" destOrd="0" presId="urn:microsoft.com/office/officeart/2005/8/layout/vList5"/>
    <dgm:cxn modelId="{73306975-D3D2-4FA5-904F-75998B93B220}" type="presParOf" srcId="{C546FA8C-33E8-47D8-910B-E25C6DCD4749}" destId="{511F519E-93B4-475D-9753-BE887FE918F4}" srcOrd="1" destOrd="0" presId="urn:microsoft.com/office/officeart/2005/8/layout/vList5"/>
    <dgm:cxn modelId="{BF519098-6B71-478A-9494-8B41BEF9B6D4}" type="presParOf" srcId="{C546FA8C-33E8-47D8-910B-E25C6DCD4749}" destId="{23FDD46A-DFD6-4B03-BAD0-773741CFF3C5}" srcOrd="2" destOrd="0" presId="urn:microsoft.com/office/officeart/2005/8/layout/vList5"/>
    <dgm:cxn modelId="{37638C1E-903C-46EC-8EA2-6D0AE40239D6}" type="presParOf" srcId="{23FDD46A-DFD6-4B03-BAD0-773741CFF3C5}" destId="{B4B63372-0F4B-44A9-8494-F3B5BC2A118E}" srcOrd="0" destOrd="0" presId="urn:microsoft.com/office/officeart/2005/8/layout/vList5"/>
    <dgm:cxn modelId="{116805A8-2420-434A-BE5C-B1388F7CA93E}" type="presParOf" srcId="{C546FA8C-33E8-47D8-910B-E25C6DCD4749}" destId="{602695FF-65D3-4DCC-BF19-A89167607051}" srcOrd="3" destOrd="0" presId="urn:microsoft.com/office/officeart/2005/8/layout/vList5"/>
    <dgm:cxn modelId="{39C1EB71-BBCC-49DE-A8CD-FAC2186B54D6}" type="presParOf" srcId="{C546FA8C-33E8-47D8-910B-E25C6DCD4749}" destId="{376DD048-06AC-4899-B345-C65D91D4F45B}" srcOrd="4" destOrd="0" presId="urn:microsoft.com/office/officeart/2005/8/layout/vList5"/>
    <dgm:cxn modelId="{CEA6DCD6-8ABB-4CD9-B31E-ABC203FB005D}" type="presParOf" srcId="{376DD048-06AC-4899-B345-C65D91D4F45B}" destId="{1DE67ECE-D6C9-4BFD-A00E-3834CD31414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E32B27F-DDE4-4E38-BE90-DDED0DF653A1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383BD50-3083-41C2-9A14-AD25ED4D82DF}">
      <dgm:prSet/>
      <dgm:spPr/>
      <dgm:t>
        <a:bodyPr/>
        <a:lstStyle/>
        <a:p>
          <a:r>
            <a:rPr lang="en-US" dirty="0"/>
            <a:t>Reboot the DataMaster using the black toggle switch on the back.</a:t>
          </a:r>
        </a:p>
      </dgm:t>
    </dgm:pt>
    <dgm:pt modelId="{44216668-8DC4-402F-9CAF-C2AAD0F3ADE8}" type="parTrans" cxnId="{17091AC8-259F-4EA6-B617-4F9BAC7BDAC0}">
      <dgm:prSet/>
      <dgm:spPr/>
      <dgm:t>
        <a:bodyPr/>
        <a:lstStyle/>
        <a:p>
          <a:endParaRPr lang="en-US"/>
        </a:p>
      </dgm:t>
    </dgm:pt>
    <dgm:pt modelId="{B7010E31-AD2F-478B-928C-922D9915AD53}" type="sibTrans" cxnId="{17091AC8-259F-4EA6-B617-4F9BAC7BDAC0}">
      <dgm:prSet/>
      <dgm:spPr/>
      <dgm:t>
        <a:bodyPr/>
        <a:lstStyle/>
        <a:p>
          <a:endParaRPr lang="en-US"/>
        </a:p>
      </dgm:t>
    </dgm:pt>
    <dgm:pt modelId="{7CBE76B5-984A-4480-A9DA-1457FAC87A07}">
      <dgm:prSet/>
      <dgm:spPr/>
      <dgm:t>
        <a:bodyPr/>
        <a:lstStyle/>
        <a:p>
          <a:r>
            <a:rPr lang="en-US"/>
            <a:t>If this does not solve the problem, contact your Breath Test Supervisor.</a:t>
          </a:r>
        </a:p>
      </dgm:t>
    </dgm:pt>
    <dgm:pt modelId="{87DBB033-A65D-475E-9EC0-43481F1C7D5C}" type="parTrans" cxnId="{7F5F7B46-AA0A-4427-8EBA-280CB1D8FD63}">
      <dgm:prSet/>
      <dgm:spPr/>
      <dgm:t>
        <a:bodyPr/>
        <a:lstStyle/>
        <a:p>
          <a:endParaRPr lang="en-US"/>
        </a:p>
      </dgm:t>
    </dgm:pt>
    <dgm:pt modelId="{094619D2-5633-4F42-9A99-79F5CE5440CC}" type="sibTrans" cxnId="{7F5F7B46-AA0A-4427-8EBA-280CB1D8FD63}">
      <dgm:prSet/>
      <dgm:spPr/>
      <dgm:t>
        <a:bodyPr/>
        <a:lstStyle/>
        <a:p>
          <a:endParaRPr lang="en-US"/>
        </a:p>
      </dgm:t>
    </dgm:pt>
    <dgm:pt modelId="{3B418169-7538-4BE7-9E0F-5BA3BD46C407}" type="pres">
      <dgm:prSet presAssocID="{9E32B27F-DDE4-4E38-BE90-DDED0DF653A1}" presName="diagram" presStyleCnt="0">
        <dgm:presLayoutVars>
          <dgm:dir/>
          <dgm:resizeHandles val="exact"/>
        </dgm:presLayoutVars>
      </dgm:prSet>
      <dgm:spPr/>
    </dgm:pt>
    <dgm:pt modelId="{07C539FA-E3AB-427D-8C45-5E6A1FF58F14}" type="pres">
      <dgm:prSet presAssocID="{D383BD50-3083-41C2-9A14-AD25ED4D82DF}" presName="node" presStyleLbl="node1" presStyleIdx="0" presStyleCnt="2">
        <dgm:presLayoutVars>
          <dgm:bulletEnabled val="1"/>
        </dgm:presLayoutVars>
      </dgm:prSet>
      <dgm:spPr/>
    </dgm:pt>
    <dgm:pt modelId="{314283AE-8D4B-42C8-ABF2-89DD719F0A8E}" type="pres">
      <dgm:prSet presAssocID="{B7010E31-AD2F-478B-928C-922D9915AD53}" presName="sibTrans" presStyleCnt="0"/>
      <dgm:spPr/>
    </dgm:pt>
    <dgm:pt modelId="{38521664-26F4-4426-A06F-672682152476}" type="pres">
      <dgm:prSet presAssocID="{7CBE76B5-984A-4480-A9DA-1457FAC87A07}" presName="node" presStyleLbl="node1" presStyleIdx="1" presStyleCnt="2">
        <dgm:presLayoutVars>
          <dgm:bulletEnabled val="1"/>
        </dgm:presLayoutVars>
      </dgm:prSet>
      <dgm:spPr/>
    </dgm:pt>
  </dgm:ptLst>
  <dgm:cxnLst>
    <dgm:cxn modelId="{73A0CD08-EA6B-4E97-B37E-8FD924AD2624}" type="presOf" srcId="{9E32B27F-DDE4-4E38-BE90-DDED0DF653A1}" destId="{3B418169-7538-4BE7-9E0F-5BA3BD46C407}" srcOrd="0" destOrd="0" presId="urn:microsoft.com/office/officeart/2005/8/layout/default"/>
    <dgm:cxn modelId="{7F5F7B46-AA0A-4427-8EBA-280CB1D8FD63}" srcId="{9E32B27F-DDE4-4E38-BE90-DDED0DF653A1}" destId="{7CBE76B5-984A-4480-A9DA-1457FAC87A07}" srcOrd="1" destOrd="0" parTransId="{87DBB033-A65D-475E-9EC0-43481F1C7D5C}" sibTransId="{094619D2-5633-4F42-9A99-79F5CE5440CC}"/>
    <dgm:cxn modelId="{841B6B9D-E2DB-4BF9-906C-C99D24943409}" type="presOf" srcId="{7CBE76B5-984A-4480-A9DA-1457FAC87A07}" destId="{38521664-26F4-4426-A06F-672682152476}" srcOrd="0" destOrd="0" presId="urn:microsoft.com/office/officeart/2005/8/layout/default"/>
    <dgm:cxn modelId="{AF51569E-3DCB-4DE1-B4C0-AE8D5BD25B03}" type="presOf" srcId="{D383BD50-3083-41C2-9A14-AD25ED4D82DF}" destId="{07C539FA-E3AB-427D-8C45-5E6A1FF58F14}" srcOrd="0" destOrd="0" presId="urn:microsoft.com/office/officeart/2005/8/layout/default"/>
    <dgm:cxn modelId="{17091AC8-259F-4EA6-B617-4F9BAC7BDAC0}" srcId="{9E32B27F-DDE4-4E38-BE90-DDED0DF653A1}" destId="{D383BD50-3083-41C2-9A14-AD25ED4D82DF}" srcOrd="0" destOrd="0" parTransId="{44216668-8DC4-402F-9CAF-C2AAD0F3ADE8}" sibTransId="{B7010E31-AD2F-478B-928C-922D9915AD53}"/>
    <dgm:cxn modelId="{49DBDEE8-FE9F-4256-A689-C5042096B2F5}" type="presParOf" srcId="{3B418169-7538-4BE7-9E0F-5BA3BD46C407}" destId="{07C539FA-E3AB-427D-8C45-5E6A1FF58F14}" srcOrd="0" destOrd="0" presId="urn:microsoft.com/office/officeart/2005/8/layout/default"/>
    <dgm:cxn modelId="{916254AD-DF29-42B2-ACEB-41D6F328C5B8}" type="presParOf" srcId="{3B418169-7538-4BE7-9E0F-5BA3BD46C407}" destId="{314283AE-8D4B-42C8-ABF2-89DD719F0A8E}" srcOrd="1" destOrd="0" presId="urn:microsoft.com/office/officeart/2005/8/layout/default"/>
    <dgm:cxn modelId="{F631B6C4-2A49-426B-A3E3-FE9C2912FAF1}" type="presParOf" srcId="{3B418169-7538-4BE7-9E0F-5BA3BD46C407}" destId="{38521664-26F4-4426-A06F-67268215247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FA881A2-67A4-45B0-8F69-B40A23453AC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CF3283C-6198-488B-A2A8-7DD3ABD45989}">
      <dgm:prSet/>
      <dgm:spPr/>
      <dgm:t>
        <a:bodyPr/>
        <a:lstStyle/>
        <a:p>
          <a:pPr algn="ctr"/>
          <a:r>
            <a:rPr lang="en-US" dirty="0">
              <a:solidFill>
                <a:schemeClr val="bg1"/>
              </a:solidFill>
            </a:rPr>
            <a:t>Keep your Breath Test Supervisor informed of problems with the instrument.  Let them know as soon as possible, </a:t>
          </a:r>
          <a:r>
            <a:rPr lang="en-US" u="sng" dirty="0">
              <a:solidFill>
                <a:schemeClr val="bg1"/>
              </a:solidFill>
            </a:rPr>
            <a:t>even if you fixed the problem.</a:t>
          </a:r>
          <a:endParaRPr lang="en-US" dirty="0">
            <a:solidFill>
              <a:schemeClr val="bg1"/>
            </a:solidFill>
          </a:endParaRPr>
        </a:p>
      </dgm:t>
    </dgm:pt>
    <dgm:pt modelId="{BEA26D66-71AF-4FD1-8423-0A70B9E1D30E}" type="parTrans" cxnId="{B2A95A3A-7621-4A52-A0D8-1932E19A8F50}">
      <dgm:prSet/>
      <dgm:spPr/>
      <dgm:t>
        <a:bodyPr/>
        <a:lstStyle/>
        <a:p>
          <a:pPr algn="ctr"/>
          <a:endParaRPr lang="en-US">
            <a:solidFill>
              <a:schemeClr val="bg1"/>
            </a:solidFill>
          </a:endParaRPr>
        </a:p>
      </dgm:t>
    </dgm:pt>
    <dgm:pt modelId="{BA43C093-3D70-4269-BE73-1BBFB6B54ACF}" type="sibTrans" cxnId="{B2A95A3A-7621-4A52-A0D8-1932E19A8F50}">
      <dgm:prSet/>
      <dgm:spPr/>
      <dgm:t>
        <a:bodyPr/>
        <a:lstStyle/>
        <a:p>
          <a:pPr algn="ctr"/>
          <a:endParaRPr lang="en-US">
            <a:solidFill>
              <a:schemeClr val="bg1"/>
            </a:solidFill>
          </a:endParaRPr>
        </a:p>
      </dgm:t>
    </dgm:pt>
    <dgm:pt modelId="{844E16E6-3AB0-408C-AB8F-448A4EB42E2A}">
      <dgm:prSet/>
      <dgm:spPr/>
      <dgm:t>
        <a:bodyPr/>
        <a:lstStyle/>
        <a:p>
          <a:pPr algn="ctr"/>
          <a:r>
            <a:rPr lang="en-US">
              <a:solidFill>
                <a:schemeClr val="bg1"/>
              </a:solidFill>
            </a:rPr>
            <a:t>Save any printed documentation or status messages that print.</a:t>
          </a:r>
        </a:p>
      </dgm:t>
    </dgm:pt>
    <dgm:pt modelId="{3B6FFFFB-FD13-4F79-8235-D0DC911AD2A8}" type="parTrans" cxnId="{ADC74DA6-0019-4E50-B11F-FB04A9866794}">
      <dgm:prSet/>
      <dgm:spPr/>
      <dgm:t>
        <a:bodyPr/>
        <a:lstStyle/>
        <a:p>
          <a:pPr algn="ctr"/>
          <a:endParaRPr lang="en-US">
            <a:solidFill>
              <a:schemeClr val="bg1"/>
            </a:solidFill>
          </a:endParaRPr>
        </a:p>
      </dgm:t>
    </dgm:pt>
    <dgm:pt modelId="{01F97E2E-A0CF-400D-9AE3-68E6F8A7DAA1}" type="sibTrans" cxnId="{ADC74DA6-0019-4E50-B11F-FB04A9866794}">
      <dgm:prSet/>
      <dgm:spPr/>
      <dgm:t>
        <a:bodyPr/>
        <a:lstStyle/>
        <a:p>
          <a:pPr algn="ctr"/>
          <a:endParaRPr lang="en-US">
            <a:solidFill>
              <a:schemeClr val="bg1"/>
            </a:solidFill>
          </a:endParaRPr>
        </a:p>
      </dgm:t>
    </dgm:pt>
    <dgm:pt modelId="{C7F75465-ADDE-4F4A-AE33-594DDC3B6C89}">
      <dgm:prSet/>
      <dgm:spPr/>
      <dgm:t>
        <a:bodyPr/>
        <a:lstStyle/>
        <a:p>
          <a:pPr algn="ctr"/>
          <a:r>
            <a:rPr lang="en-US" dirty="0">
              <a:solidFill>
                <a:schemeClr val="bg1"/>
              </a:solidFill>
            </a:rPr>
            <a:t>Check your test strips after the test completes to ensure they are complete and contain no status messages.</a:t>
          </a:r>
        </a:p>
      </dgm:t>
    </dgm:pt>
    <dgm:pt modelId="{E134EB13-CBDF-423F-8AD4-9BE137A538CA}" type="parTrans" cxnId="{A98FD552-7E8D-48F0-89F7-519B58F8A45A}">
      <dgm:prSet/>
      <dgm:spPr/>
      <dgm:t>
        <a:bodyPr/>
        <a:lstStyle/>
        <a:p>
          <a:pPr algn="ctr"/>
          <a:endParaRPr lang="en-US">
            <a:solidFill>
              <a:schemeClr val="bg1"/>
            </a:solidFill>
          </a:endParaRPr>
        </a:p>
      </dgm:t>
    </dgm:pt>
    <dgm:pt modelId="{381F420B-D22F-4429-A176-532E9301CBBB}" type="sibTrans" cxnId="{A98FD552-7E8D-48F0-89F7-519B58F8A45A}">
      <dgm:prSet/>
      <dgm:spPr/>
      <dgm:t>
        <a:bodyPr/>
        <a:lstStyle/>
        <a:p>
          <a:pPr algn="ctr"/>
          <a:endParaRPr lang="en-US">
            <a:solidFill>
              <a:schemeClr val="bg1"/>
            </a:solidFill>
          </a:endParaRPr>
        </a:p>
      </dgm:t>
    </dgm:pt>
    <dgm:pt modelId="{A51E5F1B-A9E3-45FB-8C3B-B740F3671F6C}" type="pres">
      <dgm:prSet presAssocID="{8FA881A2-67A4-45B0-8F69-B40A23453ACC}" presName="linear" presStyleCnt="0">
        <dgm:presLayoutVars>
          <dgm:animLvl val="lvl"/>
          <dgm:resizeHandles val="exact"/>
        </dgm:presLayoutVars>
      </dgm:prSet>
      <dgm:spPr/>
    </dgm:pt>
    <dgm:pt modelId="{9D6D7B34-11F2-447F-84AC-84C3989B573A}" type="pres">
      <dgm:prSet presAssocID="{7CF3283C-6198-488B-A2A8-7DD3ABD4598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908DF9A-39ED-4860-8522-5E8F01DB14E8}" type="pres">
      <dgm:prSet presAssocID="{BA43C093-3D70-4269-BE73-1BBFB6B54ACF}" presName="spacer" presStyleCnt="0"/>
      <dgm:spPr/>
    </dgm:pt>
    <dgm:pt modelId="{88701F82-15DB-4C33-8205-BEDCB36B872E}" type="pres">
      <dgm:prSet presAssocID="{844E16E6-3AB0-408C-AB8F-448A4EB42E2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3A51C15-2DBE-4C15-8B96-0D8D52432C6E}" type="pres">
      <dgm:prSet presAssocID="{01F97E2E-A0CF-400D-9AE3-68E6F8A7DAA1}" presName="spacer" presStyleCnt="0"/>
      <dgm:spPr/>
    </dgm:pt>
    <dgm:pt modelId="{AA046476-2406-4892-B7B7-5BB36FB71798}" type="pres">
      <dgm:prSet presAssocID="{C7F75465-ADDE-4F4A-AE33-594DDC3B6C8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2FB4D03-DA99-4E3F-BD9B-9E6697142F06}" type="presOf" srcId="{8FA881A2-67A4-45B0-8F69-B40A23453ACC}" destId="{A51E5F1B-A9E3-45FB-8C3B-B740F3671F6C}" srcOrd="0" destOrd="0" presId="urn:microsoft.com/office/officeart/2005/8/layout/vList2"/>
    <dgm:cxn modelId="{0A3C4505-BE38-4219-9F24-586DCFDF56EA}" type="presOf" srcId="{C7F75465-ADDE-4F4A-AE33-594DDC3B6C89}" destId="{AA046476-2406-4892-B7B7-5BB36FB71798}" srcOrd="0" destOrd="0" presId="urn:microsoft.com/office/officeart/2005/8/layout/vList2"/>
    <dgm:cxn modelId="{38CD2A0B-6507-4BFD-A741-80878ADA35A4}" type="presOf" srcId="{7CF3283C-6198-488B-A2A8-7DD3ABD45989}" destId="{9D6D7B34-11F2-447F-84AC-84C3989B573A}" srcOrd="0" destOrd="0" presId="urn:microsoft.com/office/officeart/2005/8/layout/vList2"/>
    <dgm:cxn modelId="{B2A95A3A-7621-4A52-A0D8-1932E19A8F50}" srcId="{8FA881A2-67A4-45B0-8F69-B40A23453ACC}" destId="{7CF3283C-6198-488B-A2A8-7DD3ABD45989}" srcOrd="0" destOrd="0" parTransId="{BEA26D66-71AF-4FD1-8423-0A70B9E1D30E}" sibTransId="{BA43C093-3D70-4269-BE73-1BBFB6B54ACF}"/>
    <dgm:cxn modelId="{A98FD552-7E8D-48F0-89F7-519B58F8A45A}" srcId="{8FA881A2-67A4-45B0-8F69-B40A23453ACC}" destId="{C7F75465-ADDE-4F4A-AE33-594DDC3B6C89}" srcOrd="2" destOrd="0" parTransId="{E134EB13-CBDF-423F-8AD4-9BE137A538CA}" sibTransId="{381F420B-D22F-4429-A176-532E9301CBBB}"/>
    <dgm:cxn modelId="{C3F4ED80-C7A1-44A2-8214-5E0224DF7FAD}" type="presOf" srcId="{844E16E6-3AB0-408C-AB8F-448A4EB42E2A}" destId="{88701F82-15DB-4C33-8205-BEDCB36B872E}" srcOrd="0" destOrd="0" presId="urn:microsoft.com/office/officeart/2005/8/layout/vList2"/>
    <dgm:cxn modelId="{ADC74DA6-0019-4E50-B11F-FB04A9866794}" srcId="{8FA881A2-67A4-45B0-8F69-B40A23453ACC}" destId="{844E16E6-3AB0-408C-AB8F-448A4EB42E2A}" srcOrd="1" destOrd="0" parTransId="{3B6FFFFB-FD13-4F79-8235-D0DC911AD2A8}" sibTransId="{01F97E2E-A0CF-400D-9AE3-68E6F8A7DAA1}"/>
    <dgm:cxn modelId="{B8CB76AE-4D98-4CFD-96AD-9DC6A3083D03}" type="presParOf" srcId="{A51E5F1B-A9E3-45FB-8C3B-B740F3671F6C}" destId="{9D6D7B34-11F2-447F-84AC-84C3989B573A}" srcOrd="0" destOrd="0" presId="urn:microsoft.com/office/officeart/2005/8/layout/vList2"/>
    <dgm:cxn modelId="{68A0B5E7-3DBC-44A0-836B-8FBC8E28278B}" type="presParOf" srcId="{A51E5F1B-A9E3-45FB-8C3B-B740F3671F6C}" destId="{7908DF9A-39ED-4860-8522-5E8F01DB14E8}" srcOrd="1" destOrd="0" presId="urn:microsoft.com/office/officeart/2005/8/layout/vList2"/>
    <dgm:cxn modelId="{F1DAF1EF-3621-4F79-91A9-4B21EE3E355D}" type="presParOf" srcId="{A51E5F1B-A9E3-45FB-8C3B-B740F3671F6C}" destId="{88701F82-15DB-4C33-8205-BEDCB36B872E}" srcOrd="2" destOrd="0" presId="urn:microsoft.com/office/officeart/2005/8/layout/vList2"/>
    <dgm:cxn modelId="{2BD9AA1D-3E0A-4FBF-8E08-2F8923AB840A}" type="presParOf" srcId="{A51E5F1B-A9E3-45FB-8C3B-B740F3671F6C}" destId="{63A51C15-2DBE-4C15-8B96-0D8D52432C6E}" srcOrd="3" destOrd="0" presId="urn:microsoft.com/office/officeart/2005/8/layout/vList2"/>
    <dgm:cxn modelId="{FC9A0790-D3E4-474A-B134-16E9FBB067CD}" type="presParOf" srcId="{A51E5F1B-A9E3-45FB-8C3B-B740F3671F6C}" destId="{AA046476-2406-4892-B7B7-5BB36FB7179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FAF8261-CF7E-40A2-B242-386A172250A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EA06001-6931-4EB4-81A5-BBD1CEFDB933}">
      <dgm:prSet custT="1"/>
      <dgm:spPr/>
      <dgm:t>
        <a:bodyPr/>
        <a:lstStyle/>
        <a:p>
          <a:pPr algn="ctr"/>
          <a:r>
            <a:rPr lang="en-US" sz="3200" dirty="0"/>
            <a:t>Required: 75% or higher to pass</a:t>
          </a:r>
        </a:p>
      </dgm:t>
    </dgm:pt>
    <dgm:pt modelId="{DC55EDC0-CFD3-4B28-9D51-E60DFC401EDF}" type="parTrans" cxnId="{21C6AABE-01A4-46DF-BFB3-D8D6FF1C901E}">
      <dgm:prSet/>
      <dgm:spPr/>
      <dgm:t>
        <a:bodyPr/>
        <a:lstStyle/>
        <a:p>
          <a:pPr algn="ctr"/>
          <a:endParaRPr lang="en-US" sz="2000"/>
        </a:p>
      </dgm:t>
    </dgm:pt>
    <dgm:pt modelId="{459CDCBD-0583-4C50-BDD8-99DF02962658}" type="sibTrans" cxnId="{21C6AABE-01A4-46DF-BFB3-D8D6FF1C901E}">
      <dgm:prSet/>
      <dgm:spPr/>
      <dgm:t>
        <a:bodyPr/>
        <a:lstStyle/>
        <a:p>
          <a:pPr algn="ctr"/>
          <a:endParaRPr lang="en-US" sz="2000"/>
        </a:p>
      </dgm:t>
    </dgm:pt>
    <dgm:pt modelId="{3D051363-EF1B-4524-BDAE-AF59E959210A}">
      <dgm:prSet custT="1"/>
      <dgm:spPr/>
      <dgm:t>
        <a:bodyPr/>
        <a:lstStyle/>
        <a:p>
          <a:pPr algn="ctr"/>
          <a:r>
            <a:rPr lang="en-US" sz="3200" dirty="0"/>
            <a:t>Closed book exam completed </a:t>
          </a:r>
          <a:r>
            <a:rPr lang="en-US" sz="3200" b="1" dirty="0"/>
            <a:t>independently without the use of course material</a:t>
          </a:r>
          <a:r>
            <a:rPr lang="en-US" sz="3200" dirty="0"/>
            <a:t>.</a:t>
          </a:r>
        </a:p>
      </dgm:t>
    </dgm:pt>
    <dgm:pt modelId="{4B8F384F-3D1A-41F2-BC28-797A7CB07229}" type="parTrans" cxnId="{6C59C006-3D87-4B5C-BEF9-CC0B2C2F672F}">
      <dgm:prSet/>
      <dgm:spPr/>
      <dgm:t>
        <a:bodyPr/>
        <a:lstStyle/>
        <a:p>
          <a:pPr algn="ctr"/>
          <a:endParaRPr lang="en-US" sz="2000"/>
        </a:p>
      </dgm:t>
    </dgm:pt>
    <dgm:pt modelId="{E21FB79D-1A19-4521-B5CC-DEEC601763BA}" type="sibTrans" cxnId="{6C59C006-3D87-4B5C-BEF9-CC0B2C2F672F}">
      <dgm:prSet/>
      <dgm:spPr/>
      <dgm:t>
        <a:bodyPr/>
        <a:lstStyle/>
        <a:p>
          <a:pPr algn="ctr"/>
          <a:endParaRPr lang="en-US" sz="2000"/>
        </a:p>
      </dgm:t>
    </dgm:pt>
    <dgm:pt modelId="{FF8A50CD-F189-4DCD-BF6F-522D2E2E0A0E}">
      <dgm:prSet custT="1"/>
      <dgm:spPr/>
      <dgm:t>
        <a:bodyPr/>
        <a:lstStyle/>
        <a:p>
          <a:pPr algn="ctr"/>
          <a:r>
            <a:rPr lang="en-US" sz="3200" dirty="0"/>
            <a:t>Electronic Examination via ACADIS Portal</a:t>
          </a:r>
        </a:p>
      </dgm:t>
    </dgm:pt>
    <dgm:pt modelId="{AED448B0-734D-44D4-89EE-3DC086C8CAB3}" type="parTrans" cxnId="{6045D110-6E79-4170-8EFB-B1388ACE45F8}">
      <dgm:prSet/>
      <dgm:spPr/>
      <dgm:t>
        <a:bodyPr/>
        <a:lstStyle/>
        <a:p>
          <a:pPr algn="ctr"/>
          <a:endParaRPr lang="en-US" sz="2000"/>
        </a:p>
      </dgm:t>
    </dgm:pt>
    <dgm:pt modelId="{5FD48EAC-2E71-4C1E-A115-9C15CFFFEE82}" type="sibTrans" cxnId="{6045D110-6E79-4170-8EFB-B1388ACE45F8}">
      <dgm:prSet/>
      <dgm:spPr/>
      <dgm:t>
        <a:bodyPr/>
        <a:lstStyle/>
        <a:p>
          <a:pPr algn="ctr"/>
          <a:endParaRPr lang="en-US" sz="2000"/>
        </a:p>
      </dgm:t>
    </dgm:pt>
    <dgm:pt modelId="{AC03DF52-559E-477C-9E8E-BAC9B7772F6B}">
      <dgm:prSet custT="1"/>
      <dgm:spPr/>
      <dgm:t>
        <a:bodyPr/>
        <a:lstStyle/>
        <a:p>
          <a:pPr algn="l">
            <a:buFontTx/>
            <a:buNone/>
          </a:pPr>
          <a:r>
            <a:rPr lang="en-US" sz="2400" dirty="0"/>
            <a:t>Special needs or accommodations - Speak with an instructor now</a:t>
          </a:r>
        </a:p>
      </dgm:t>
    </dgm:pt>
    <dgm:pt modelId="{3A0EF15B-BB1B-450B-B646-91C7CAB4BCC4}" type="parTrans" cxnId="{FF3AA795-F71E-4F4F-A3D8-650F76C7AE49}">
      <dgm:prSet/>
      <dgm:spPr/>
      <dgm:t>
        <a:bodyPr/>
        <a:lstStyle/>
        <a:p>
          <a:pPr algn="ctr"/>
          <a:endParaRPr lang="en-US" sz="2000"/>
        </a:p>
      </dgm:t>
    </dgm:pt>
    <dgm:pt modelId="{0649189F-E0FB-4CC7-B8FC-DBAD79153569}" type="sibTrans" cxnId="{FF3AA795-F71E-4F4F-A3D8-650F76C7AE49}">
      <dgm:prSet/>
      <dgm:spPr/>
      <dgm:t>
        <a:bodyPr/>
        <a:lstStyle/>
        <a:p>
          <a:pPr algn="ctr"/>
          <a:endParaRPr lang="en-US" sz="2000"/>
        </a:p>
      </dgm:t>
    </dgm:pt>
    <dgm:pt modelId="{98BB8D97-A60B-409D-96D0-AD8511B02E1E}" type="pres">
      <dgm:prSet presAssocID="{AFAF8261-CF7E-40A2-B242-386A172250A8}" presName="linear" presStyleCnt="0">
        <dgm:presLayoutVars>
          <dgm:animLvl val="lvl"/>
          <dgm:resizeHandles val="exact"/>
        </dgm:presLayoutVars>
      </dgm:prSet>
      <dgm:spPr/>
    </dgm:pt>
    <dgm:pt modelId="{995E944E-8C32-43E9-A355-C0CE41F6FA19}" type="pres">
      <dgm:prSet presAssocID="{6EA06001-6931-4EB4-81A5-BBD1CEFDB93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2EF6907-EDF9-4BB8-947F-54E8DFC7A56A}" type="pres">
      <dgm:prSet presAssocID="{459CDCBD-0583-4C50-BDD8-99DF02962658}" presName="spacer" presStyleCnt="0"/>
      <dgm:spPr/>
    </dgm:pt>
    <dgm:pt modelId="{9BB926F9-C608-459D-8036-9435E5947AE9}" type="pres">
      <dgm:prSet presAssocID="{3D051363-EF1B-4524-BDAE-AF59E959210A}" presName="parentText" presStyleLbl="node1" presStyleIdx="1" presStyleCnt="3" custScaleY="102252">
        <dgm:presLayoutVars>
          <dgm:chMax val="0"/>
          <dgm:bulletEnabled val="1"/>
        </dgm:presLayoutVars>
      </dgm:prSet>
      <dgm:spPr/>
    </dgm:pt>
    <dgm:pt modelId="{6D679CA1-1644-437C-9D4F-AED89FDF45E8}" type="pres">
      <dgm:prSet presAssocID="{E21FB79D-1A19-4521-B5CC-DEEC601763BA}" presName="spacer" presStyleCnt="0"/>
      <dgm:spPr/>
    </dgm:pt>
    <dgm:pt modelId="{3009FA7D-FC7F-4B55-A767-29A16045B769}" type="pres">
      <dgm:prSet presAssocID="{FF8A50CD-F189-4DCD-BF6F-522D2E2E0A0E}" presName="parentText" presStyleLbl="node1" presStyleIdx="2" presStyleCnt="3" custScaleY="86047">
        <dgm:presLayoutVars>
          <dgm:chMax val="0"/>
          <dgm:bulletEnabled val="1"/>
        </dgm:presLayoutVars>
      </dgm:prSet>
      <dgm:spPr/>
    </dgm:pt>
    <dgm:pt modelId="{39FA80E1-51C9-4250-AD89-74BCC597E140}" type="pres">
      <dgm:prSet presAssocID="{FF8A50CD-F189-4DCD-BF6F-522D2E2E0A0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6C59C006-3D87-4B5C-BEF9-CC0B2C2F672F}" srcId="{AFAF8261-CF7E-40A2-B242-386A172250A8}" destId="{3D051363-EF1B-4524-BDAE-AF59E959210A}" srcOrd="1" destOrd="0" parTransId="{4B8F384F-3D1A-41F2-BC28-797A7CB07229}" sibTransId="{E21FB79D-1A19-4521-B5CC-DEEC601763BA}"/>
    <dgm:cxn modelId="{6045D110-6E79-4170-8EFB-B1388ACE45F8}" srcId="{AFAF8261-CF7E-40A2-B242-386A172250A8}" destId="{FF8A50CD-F189-4DCD-BF6F-522D2E2E0A0E}" srcOrd="2" destOrd="0" parTransId="{AED448B0-734D-44D4-89EE-3DC086C8CAB3}" sibTransId="{5FD48EAC-2E71-4C1E-A115-9C15CFFFEE82}"/>
    <dgm:cxn modelId="{E7B1F74B-6582-4E63-920F-4BF074EF2076}" type="presOf" srcId="{FF8A50CD-F189-4DCD-BF6F-522D2E2E0A0E}" destId="{3009FA7D-FC7F-4B55-A767-29A16045B769}" srcOrd="0" destOrd="0" presId="urn:microsoft.com/office/officeart/2005/8/layout/vList2"/>
    <dgm:cxn modelId="{04074C52-072D-472F-8CAE-A430CFDB677C}" type="presOf" srcId="{AFAF8261-CF7E-40A2-B242-386A172250A8}" destId="{98BB8D97-A60B-409D-96D0-AD8511B02E1E}" srcOrd="0" destOrd="0" presId="urn:microsoft.com/office/officeart/2005/8/layout/vList2"/>
    <dgm:cxn modelId="{E69A495A-43F8-461D-9423-8F8C49B6E8B2}" type="presOf" srcId="{6EA06001-6931-4EB4-81A5-BBD1CEFDB933}" destId="{995E944E-8C32-43E9-A355-C0CE41F6FA19}" srcOrd="0" destOrd="0" presId="urn:microsoft.com/office/officeart/2005/8/layout/vList2"/>
    <dgm:cxn modelId="{FF3AA795-F71E-4F4F-A3D8-650F76C7AE49}" srcId="{FF8A50CD-F189-4DCD-BF6F-522D2E2E0A0E}" destId="{AC03DF52-559E-477C-9E8E-BAC9B7772F6B}" srcOrd="0" destOrd="0" parTransId="{3A0EF15B-BB1B-450B-B646-91C7CAB4BCC4}" sibTransId="{0649189F-E0FB-4CC7-B8FC-DBAD79153569}"/>
    <dgm:cxn modelId="{28A20A9A-B59C-428B-A5E3-CB517CA67181}" type="presOf" srcId="{3D051363-EF1B-4524-BDAE-AF59E959210A}" destId="{9BB926F9-C608-459D-8036-9435E5947AE9}" srcOrd="0" destOrd="0" presId="urn:microsoft.com/office/officeart/2005/8/layout/vList2"/>
    <dgm:cxn modelId="{21C6AABE-01A4-46DF-BFB3-D8D6FF1C901E}" srcId="{AFAF8261-CF7E-40A2-B242-386A172250A8}" destId="{6EA06001-6931-4EB4-81A5-BBD1CEFDB933}" srcOrd="0" destOrd="0" parTransId="{DC55EDC0-CFD3-4B28-9D51-E60DFC401EDF}" sibTransId="{459CDCBD-0583-4C50-BDD8-99DF02962658}"/>
    <dgm:cxn modelId="{76DD7CD8-0B95-4E92-93B8-E1F29F2EDC42}" type="presOf" srcId="{AC03DF52-559E-477C-9E8E-BAC9B7772F6B}" destId="{39FA80E1-51C9-4250-AD89-74BCC597E140}" srcOrd="0" destOrd="0" presId="urn:microsoft.com/office/officeart/2005/8/layout/vList2"/>
    <dgm:cxn modelId="{13560263-3C89-4933-81F3-AD5AA1074A81}" type="presParOf" srcId="{98BB8D97-A60B-409D-96D0-AD8511B02E1E}" destId="{995E944E-8C32-43E9-A355-C0CE41F6FA19}" srcOrd="0" destOrd="0" presId="urn:microsoft.com/office/officeart/2005/8/layout/vList2"/>
    <dgm:cxn modelId="{C6FB4931-EF29-4238-A2BC-A14B93286828}" type="presParOf" srcId="{98BB8D97-A60B-409D-96D0-AD8511B02E1E}" destId="{52EF6907-EDF9-4BB8-947F-54E8DFC7A56A}" srcOrd="1" destOrd="0" presId="urn:microsoft.com/office/officeart/2005/8/layout/vList2"/>
    <dgm:cxn modelId="{204A891C-9AAC-43A5-B336-67E848B0B724}" type="presParOf" srcId="{98BB8D97-A60B-409D-96D0-AD8511B02E1E}" destId="{9BB926F9-C608-459D-8036-9435E5947AE9}" srcOrd="2" destOrd="0" presId="urn:microsoft.com/office/officeart/2005/8/layout/vList2"/>
    <dgm:cxn modelId="{55A932F3-804B-4C4C-A6D3-3598E4AFFD8A}" type="presParOf" srcId="{98BB8D97-A60B-409D-96D0-AD8511B02E1E}" destId="{6D679CA1-1644-437C-9D4F-AED89FDF45E8}" srcOrd="3" destOrd="0" presId="urn:microsoft.com/office/officeart/2005/8/layout/vList2"/>
    <dgm:cxn modelId="{1742FED1-DBAC-4246-84D4-41D6334E3C47}" type="presParOf" srcId="{98BB8D97-A60B-409D-96D0-AD8511B02E1E}" destId="{3009FA7D-FC7F-4B55-A767-29A16045B769}" srcOrd="4" destOrd="0" presId="urn:microsoft.com/office/officeart/2005/8/layout/vList2"/>
    <dgm:cxn modelId="{BF12362B-68C7-4DB5-9977-BF0F403601FD}" type="presParOf" srcId="{98BB8D97-A60B-409D-96D0-AD8511B02E1E}" destId="{39FA80E1-51C9-4250-AD89-74BCC597E140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1B9DA9-8BEB-4B93-BF8F-F164A7496E8E}" type="doc">
      <dgm:prSet loTypeId="urn:microsoft.com/office/officeart/2008/layout/LinedList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2858ED9-446B-422E-ABF8-DDA64EB3F4C7}">
      <dgm:prSet/>
      <dgm:spPr/>
      <dgm:t>
        <a:bodyPr/>
        <a:lstStyle/>
        <a:p>
          <a:r>
            <a:rPr lang="en-US"/>
            <a:t>Incomplete</a:t>
          </a:r>
        </a:p>
      </dgm:t>
    </dgm:pt>
    <dgm:pt modelId="{EDDC85D4-13AA-423D-B5E4-3DB6AB2853C9}" type="parTrans" cxnId="{D02E2044-C29C-460E-A92E-400E2D270D1E}">
      <dgm:prSet/>
      <dgm:spPr/>
      <dgm:t>
        <a:bodyPr/>
        <a:lstStyle/>
        <a:p>
          <a:endParaRPr lang="en-US"/>
        </a:p>
      </dgm:t>
    </dgm:pt>
    <dgm:pt modelId="{5969FF6C-6E77-49D2-86BA-F0AE0DF307A3}" type="sibTrans" cxnId="{D02E2044-C29C-460E-A92E-400E2D270D1E}">
      <dgm:prSet/>
      <dgm:spPr/>
      <dgm:t>
        <a:bodyPr/>
        <a:lstStyle/>
        <a:p>
          <a:endParaRPr lang="en-US"/>
        </a:p>
      </dgm:t>
    </dgm:pt>
    <dgm:pt modelId="{D1762EF6-CF2E-413C-A1B8-D965DFDC188A}">
      <dgm:prSet/>
      <dgm:spPr/>
      <dgm:t>
        <a:bodyPr/>
        <a:lstStyle/>
        <a:p>
          <a:r>
            <a:rPr lang="en-US"/>
            <a:t>Invalid</a:t>
          </a:r>
        </a:p>
      </dgm:t>
    </dgm:pt>
    <dgm:pt modelId="{4126A7A8-9483-4B16-930A-714D65486208}" type="parTrans" cxnId="{17145AB9-173E-4241-A601-654199D9DB3A}">
      <dgm:prSet/>
      <dgm:spPr/>
      <dgm:t>
        <a:bodyPr/>
        <a:lstStyle/>
        <a:p>
          <a:endParaRPr lang="en-US"/>
        </a:p>
      </dgm:t>
    </dgm:pt>
    <dgm:pt modelId="{D3134E37-F02D-4D6A-BB7E-A2ECD9E4FC06}" type="sibTrans" cxnId="{17145AB9-173E-4241-A601-654199D9DB3A}">
      <dgm:prSet/>
      <dgm:spPr/>
      <dgm:t>
        <a:bodyPr/>
        <a:lstStyle/>
        <a:p>
          <a:endParaRPr lang="en-US"/>
        </a:p>
      </dgm:t>
    </dgm:pt>
    <dgm:pt modelId="{8701B646-2A4A-4A92-B40E-5B9767FF4B40}">
      <dgm:prSet/>
      <dgm:spPr/>
      <dgm:t>
        <a:bodyPr/>
        <a:lstStyle/>
        <a:p>
          <a:r>
            <a:rPr lang="en-US"/>
            <a:t>Interference Detected</a:t>
          </a:r>
        </a:p>
      </dgm:t>
    </dgm:pt>
    <dgm:pt modelId="{E598AC10-BF40-4133-A3D4-AB04D5E18902}" type="parTrans" cxnId="{B13F2622-5BB2-4692-AD7E-9D1A99369AB1}">
      <dgm:prSet/>
      <dgm:spPr/>
      <dgm:t>
        <a:bodyPr/>
        <a:lstStyle/>
        <a:p>
          <a:endParaRPr lang="en-US"/>
        </a:p>
      </dgm:t>
    </dgm:pt>
    <dgm:pt modelId="{0DB5A8B4-98CD-46F2-BDFF-BF6399537B1C}" type="sibTrans" cxnId="{B13F2622-5BB2-4692-AD7E-9D1A99369AB1}">
      <dgm:prSet/>
      <dgm:spPr/>
      <dgm:t>
        <a:bodyPr/>
        <a:lstStyle/>
        <a:p>
          <a:endParaRPr lang="en-US"/>
        </a:p>
      </dgm:t>
    </dgm:pt>
    <dgm:pt modelId="{C9AA0AA3-E35D-409E-BFAA-B6060ABE863C}">
      <dgm:prSet/>
      <dgm:spPr/>
      <dgm:t>
        <a:bodyPr/>
        <a:lstStyle/>
        <a:p>
          <a:r>
            <a:rPr lang="en-US"/>
            <a:t>Blank Error</a:t>
          </a:r>
        </a:p>
      </dgm:t>
    </dgm:pt>
    <dgm:pt modelId="{7F3DA6E5-D796-4412-9C37-8B9ADEC34585}" type="parTrans" cxnId="{48F005E4-B4F6-45B3-A1E1-41ADEA85A0EA}">
      <dgm:prSet/>
      <dgm:spPr/>
      <dgm:t>
        <a:bodyPr/>
        <a:lstStyle/>
        <a:p>
          <a:endParaRPr lang="en-US"/>
        </a:p>
      </dgm:t>
    </dgm:pt>
    <dgm:pt modelId="{F78265BD-EA0A-4BED-BC57-253F6F0D1586}" type="sibTrans" cxnId="{48F005E4-B4F6-45B3-A1E1-41ADEA85A0EA}">
      <dgm:prSet/>
      <dgm:spPr/>
      <dgm:t>
        <a:bodyPr/>
        <a:lstStyle/>
        <a:p>
          <a:endParaRPr lang="en-US"/>
        </a:p>
      </dgm:t>
    </dgm:pt>
    <dgm:pt modelId="{9BC731E1-4E4F-4D9D-A5C6-B73C5D3288C6}">
      <dgm:prSet/>
      <dgm:spPr/>
      <dgm:t>
        <a:bodyPr/>
        <a:lstStyle/>
        <a:p>
          <a:r>
            <a:rPr lang="en-US"/>
            <a:t>Ambient Fail</a:t>
          </a:r>
        </a:p>
      </dgm:t>
    </dgm:pt>
    <dgm:pt modelId="{2B18A704-1ECD-424E-A803-3C78F14AFB2A}" type="parTrans" cxnId="{24B17EF5-CC78-458E-B0C7-B5C85FFF0B66}">
      <dgm:prSet/>
      <dgm:spPr/>
      <dgm:t>
        <a:bodyPr/>
        <a:lstStyle/>
        <a:p>
          <a:endParaRPr lang="en-US"/>
        </a:p>
      </dgm:t>
    </dgm:pt>
    <dgm:pt modelId="{7471A655-39A1-4EE6-986A-758C6E973F7B}" type="sibTrans" cxnId="{24B17EF5-CC78-458E-B0C7-B5C85FFF0B66}">
      <dgm:prSet/>
      <dgm:spPr/>
      <dgm:t>
        <a:bodyPr/>
        <a:lstStyle/>
        <a:p>
          <a:endParaRPr lang="en-US"/>
        </a:p>
      </dgm:t>
    </dgm:pt>
    <dgm:pt modelId="{8F4C25C3-9A35-4050-88C4-C8EF22951475}">
      <dgm:prSet/>
      <dgm:spPr/>
      <dgm:t>
        <a:bodyPr/>
        <a:lstStyle/>
        <a:p>
          <a:r>
            <a:rPr lang="en-US"/>
            <a:t>Radio Frequency Detected (RFI)</a:t>
          </a:r>
        </a:p>
      </dgm:t>
    </dgm:pt>
    <dgm:pt modelId="{5C09E59B-70DB-4211-9705-83E93D78A32B}" type="parTrans" cxnId="{BC198389-684C-4B89-A5D4-07E20D34BF6C}">
      <dgm:prSet/>
      <dgm:spPr/>
      <dgm:t>
        <a:bodyPr/>
        <a:lstStyle/>
        <a:p>
          <a:endParaRPr lang="en-US"/>
        </a:p>
      </dgm:t>
    </dgm:pt>
    <dgm:pt modelId="{3A756E74-6181-49E5-9517-4E2275E3644B}" type="sibTrans" cxnId="{BC198389-684C-4B89-A5D4-07E20D34BF6C}">
      <dgm:prSet/>
      <dgm:spPr/>
      <dgm:t>
        <a:bodyPr/>
        <a:lstStyle/>
        <a:p>
          <a:endParaRPr lang="en-US"/>
        </a:p>
      </dgm:t>
    </dgm:pt>
    <dgm:pt modelId="{B8BEEEBC-541A-4D15-AB5E-1F885D8BB816}">
      <dgm:prSet/>
      <dgm:spPr/>
      <dgm:t>
        <a:bodyPr/>
        <a:lstStyle/>
        <a:p>
          <a:r>
            <a:rPr lang="en-US"/>
            <a:t>Standard Out of Range</a:t>
          </a:r>
        </a:p>
      </dgm:t>
    </dgm:pt>
    <dgm:pt modelId="{2EB19EDD-D799-43F8-97A4-727B7CD030E2}" type="parTrans" cxnId="{CA29079A-A51C-4F57-83F2-876AB4B3A91A}">
      <dgm:prSet/>
      <dgm:spPr/>
      <dgm:t>
        <a:bodyPr/>
        <a:lstStyle/>
        <a:p>
          <a:endParaRPr lang="en-US"/>
        </a:p>
      </dgm:t>
    </dgm:pt>
    <dgm:pt modelId="{E52E2121-43FF-4993-91B0-BB0A1CF45A58}" type="sibTrans" cxnId="{CA29079A-A51C-4F57-83F2-876AB4B3A91A}">
      <dgm:prSet/>
      <dgm:spPr/>
      <dgm:t>
        <a:bodyPr/>
        <a:lstStyle/>
        <a:p>
          <a:endParaRPr lang="en-US"/>
        </a:p>
      </dgm:t>
    </dgm:pt>
    <dgm:pt modelId="{7F6110A6-5B16-463C-B8A7-699EA4177C7A}">
      <dgm:prSet/>
      <dgm:spPr/>
      <dgm:t>
        <a:bodyPr/>
        <a:lstStyle/>
        <a:p>
          <a:r>
            <a:rPr lang="en-US"/>
            <a:t>Maximum Attempts Exceeded</a:t>
          </a:r>
        </a:p>
      </dgm:t>
    </dgm:pt>
    <dgm:pt modelId="{22C377DB-CBBD-4B92-A9A4-7D7132822192}" type="parTrans" cxnId="{6410EB8C-AC8C-43B7-97C1-4B079BF55A5A}">
      <dgm:prSet/>
      <dgm:spPr/>
      <dgm:t>
        <a:bodyPr/>
        <a:lstStyle/>
        <a:p>
          <a:endParaRPr lang="en-US"/>
        </a:p>
      </dgm:t>
    </dgm:pt>
    <dgm:pt modelId="{F775CD33-4883-4414-9B4F-2A38259A1039}" type="sibTrans" cxnId="{6410EB8C-AC8C-43B7-97C1-4B079BF55A5A}">
      <dgm:prSet/>
      <dgm:spPr/>
      <dgm:t>
        <a:bodyPr/>
        <a:lstStyle/>
        <a:p>
          <a:endParaRPr lang="en-US"/>
        </a:p>
      </dgm:t>
    </dgm:pt>
    <dgm:pt modelId="{CAF98C49-A201-4552-8A40-683827F15BC9}">
      <dgm:prSet/>
      <dgm:spPr/>
      <dgm:t>
        <a:bodyPr/>
        <a:lstStyle/>
        <a:p>
          <a:r>
            <a:rPr lang="en-US"/>
            <a:t>Pump Error</a:t>
          </a:r>
        </a:p>
      </dgm:t>
    </dgm:pt>
    <dgm:pt modelId="{60CAD5AF-05B5-4D54-AEFA-3891C449D3A9}" type="parTrans" cxnId="{7D19BBB0-D9C0-4894-8159-6C840277C7B7}">
      <dgm:prSet/>
      <dgm:spPr/>
      <dgm:t>
        <a:bodyPr/>
        <a:lstStyle/>
        <a:p>
          <a:endParaRPr lang="en-US"/>
        </a:p>
      </dgm:t>
    </dgm:pt>
    <dgm:pt modelId="{4FAE3F25-E8CC-4664-99B6-8D0A923E626C}" type="sibTrans" cxnId="{7D19BBB0-D9C0-4894-8159-6C840277C7B7}">
      <dgm:prSet/>
      <dgm:spPr/>
      <dgm:t>
        <a:bodyPr/>
        <a:lstStyle/>
        <a:p>
          <a:endParaRPr lang="en-US"/>
        </a:p>
      </dgm:t>
    </dgm:pt>
    <dgm:pt modelId="{1F67C06F-DCFF-48F4-9C39-6F0B33CE5AB3}" type="pres">
      <dgm:prSet presAssocID="{BC1B9DA9-8BEB-4B93-BF8F-F164A7496E8E}" presName="vert0" presStyleCnt="0">
        <dgm:presLayoutVars>
          <dgm:dir/>
          <dgm:animOne val="branch"/>
          <dgm:animLvl val="lvl"/>
        </dgm:presLayoutVars>
      </dgm:prSet>
      <dgm:spPr/>
    </dgm:pt>
    <dgm:pt modelId="{9DF5025E-79D6-4B0F-9455-FB24F7C55FDB}" type="pres">
      <dgm:prSet presAssocID="{92858ED9-446B-422E-ABF8-DDA64EB3F4C7}" presName="thickLine" presStyleLbl="alignNode1" presStyleIdx="0" presStyleCnt="9"/>
      <dgm:spPr/>
    </dgm:pt>
    <dgm:pt modelId="{AA307320-A8DF-4579-BF6B-DAD7DDD75753}" type="pres">
      <dgm:prSet presAssocID="{92858ED9-446B-422E-ABF8-DDA64EB3F4C7}" presName="horz1" presStyleCnt="0"/>
      <dgm:spPr/>
    </dgm:pt>
    <dgm:pt modelId="{3A0A3F13-063D-44EE-A75E-E346B7A5CFA1}" type="pres">
      <dgm:prSet presAssocID="{92858ED9-446B-422E-ABF8-DDA64EB3F4C7}" presName="tx1" presStyleLbl="revTx" presStyleIdx="0" presStyleCnt="9"/>
      <dgm:spPr/>
    </dgm:pt>
    <dgm:pt modelId="{F627D520-3C30-428B-BDEE-7DE9CF7D75E7}" type="pres">
      <dgm:prSet presAssocID="{92858ED9-446B-422E-ABF8-DDA64EB3F4C7}" presName="vert1" presStyleCnt="0"/>
      <dgm:spPr/>
    </dgm:pt>
    <dgm:pt modelId="{6CC353E9-26AB-4621-9E3F-CB9EBABB9292}" type="pres">
      <dgm:prSet presAssocID="{D1762EF6-CF2E-413C-A1B8-D965DFDC188A}" presName="thickLine" presStyleLbl="alignNode1" presStyleIdx="1" presStyleCnt="9"/>
      <dgm:spPr/>
    </dgm:pt>
    <dgm:pt modelId="{12B9BBD4-C3CD-4DBE-BC61-30F29EC5D181}" type="pres">
      <dgm:prSet presAssocID="{D1762EF6-CF2E-413C-A1B8-D965DFDC188A}" presName="horz1" presStyleCnt="0"/>
      <dgm:spPr/>
    </dgm:pt>
    <dgm:pt modelId="{D1E256E6-F8EE-41B8-82CA-21A6F5F98E0E}" type="pres">
      <dgm:prSet presAssocID="{D1762EF6-CF2E-413C-A1B8-D965DFDC188A}" presName="tx1" presStyleLbl="revTx" presStyleIdx="1" presStyleCnt="9"/>
      <dgm:spPr/>
    </dgm:pt>
    <dgm:pt modelId="{1BA449F0-8BF6-4AE0-999C-1A2DDE8400E6}" type="pres">
      <dgm:prSet presAssocID="{D1762EF6-CF2E-413C-A1B8-D965DFDC188A}" presName="vert1" presStyleCnt="0"/>
      <dgm:spPr/>
    </dgm:pt>
    <dgm:pt modelId="{283D504B-037E-4842-803F-CE544A63AD10}" type="pres">
      <dgm:prSet presAssocID="{8701B646-2A4A-4A92-B40E-5B9767FF4B40}" presName="thickLine" presStyleLbl="alignNode1" presStyleIdx="2" presStyleCnt="9"/>
      <dgm:spPr/>
    </dgm:pt>
    <dgm:pt modelId="{C3B9D125-260B-42D7-B6E3-26B07586723F}" type="pres">
      <dgm:prSet presAssocID="{8701B646-2A4A-4A92-B40E-5B9767FF4B40}" presName="horz1" presStyleCnt="0"/>
      <dgm:spPr/>
    </dgm:pt>
    <dgm:pt modelId="{D4300A79-B195-4567-A451-659350B3A4AB}" type="pres">
      <dgm:prSet presAssocID="{8701B646-2A4A-4A92-B40E-5B9767FF4B40}" presName="tx1" presStyleLbl="revTx" presStyleIdx="2" presStyleCnt="9"/>
      <dgm:spPr/>
    </dgm:pt>
    <dgm:pt modelId="{F9E34880-02EE-4B50-86CF-AB4DE4D508A4}" type="pres">
      <dgm:prSet presAssocID="{8701B646-2A4A-4A92-B40E-5B9767FF4B40}" presName="vert1" presStyleCnt="0"/>
      <dgm:spPr/>
    </dgm:pt>
    <dgm:pt modelId="{65689D9A-893A-4053-8DAB-CEFDC2FA457A}" type="pres">
      <dgm:prSet presAssocID="{C9AA0AA3-E35D-409E-BFAA-B6060ABE863C}" presName="thickLine" presStyleLbl="alignNode1" presStyleIdx="3" presStyleCnt="9"/>
      <dgm:spPr/>
    </dgm:pt>
    <dgm:pt modelId="{706DC952-E432-4AC5-BD5B-94B9B851FCF1}" type="pres">
      <dgm:prSet presAssocID="{C9AA0AA3-E35D-409E-BFAA-B6060ABE863C}" presName="horz1" presStyleCnt="0"/>
      <dgm:spPr/>
    </dgm:pt>
    <dgm:pt modelId="{C31E9BB2-6E1C-4E78-910D-AC286919F4A9}" type="pres">
      <dgm:prSet presAssocID="{C9AA0AA3-E35D-409E-BFAA-B6060ABE863C}" presName="tx1" presStyleLbl="revTx" presStyleIdx="3" presStyleCnt="9"/>
      <dgm:spPr/>
    </dgm:pt>
    <dgm:pt modelId="{EB810C52-6EDC-49AF-A16F-E2912E41BE60}" type="pres">
      <dgm:prSet presAssocID="{C9AA0AA3-E35D-409E-BFAA-B6060ABE863C}" presName="vert1" presStyleCnt="0"/>
      <dgm:spPr/>
    </dgm:pt>
    <dgm:pt modelId="{235EC1F9-5C04-4F44-BB59-C2C858668D88}" type="pres">
      <dgm:prSet presAssocID="{9BC731E1-4E4F-4D9D-A5C6-B73C5D3288C6}" presName="thickLine" presStyleLbl="alignNode1" presStyleIdx="4" presStyleCnt="9"/>
      <dgm:spPr/>
    </dgm:pt>
    <dgm:pt modelId="{13152911-AC05-4436-B537-563843FBB950}" type="pres">
      <dgm:prSet presAssocID="{9BC731E1-4E4F-4D9D-A5C6-B73C5D3288C6}" presName="horz1" presStyleCnt="0"/>
      <dgm:spPr/>
    </dgm:pt>
    <dgm:pt modelId="{3658EAC6-F6AB-4468-B3D9-BC8373D75D05}" type="pres">
      <dgm:prSet presAssocID="{9BC731E1-4E4F-4D9D-A5C6-B73C5D3288C6}" presName="tx1" presStyleLbl="revTx" presStyleIdx="4" presStyleCnt="9"/>
      <dgm:spPr/>
    </dgm:pt>
    <dgm:pt modelId="{6A59476A-7F65-433F-99D8-59F4073F34A9}" type="pres">
      <dgm:prSet presAssocID="{9BC731E1-4E4F-4D9D-A5C6-B73C5D3288C6}" presName="vert1" presStyleCnt="0"/>
      <dgm:spPr/>
    </dgm:pt>
    <dgm:pt modelId="{F2BD3DD5-5AB3-44FC-B591-F360BFA042C9}" type="pres">
      <dgm:prSet presAssocID="{8F4C25C3-9A35-4050-88C4-C8EF22951475}" presName="thickLine" presStyleLbl="alignNode1" presStyleIdx="5" presStyleCnt="9"/>
      <dgm:spPr/>
    </dgm:pt>
    <dgm:pt modelId="{FD744030-A9C3-47BD-A4D8-151A11DBD3EB}" type="pres">
      <dgm:prSet presAssocID="{8F4C25C3-9A35-4050-88C4-C8EF22951475}" presName="horz1" presStyleCnt="0"/>
      <dgm:spPr/>
    </dgm:pt>
    <dgm:pt modelId="{89E3ED7F-9796-4B44-9F89-89C7B021C2F6}" type="pres">
      <dgm:prSet presAssocID="{8F4C25C3-9A35-4050-88C4-C8EF22951475}" presName="tx1" presStyleLbl="revTx" presStyleIdx="5" presStyleCnt="9"/>
      <dgm:spPr/>
    </dgm:pt>
    <dgm:pt modelId="{3618A798-2BC1-4054-A24C-6A6775E63618}" type="pres">
      <dgm:prSet presAssocID="{8F4C25C3-9A35-4050-88C4-C8EF22951475}" presName="vert1" presStyleCnt="0"/>
      <dgm:spPr/>
    </dgm:pt>
    <dgm:pt modelId="{8ACA38ED-377A-4113-9AA4-283450F653E8}" type="pres">
      <dgm:prSet presAssocID="{B8BEEEBC-541A-4D15-AB5E-1F885D8BB816}" presName="thickLine" presStyleLbl="alignNode1" presStyleIdx="6" presStyleCnt="9"/>
      <dgm:spPr/>
    </dgm:pt>
    <dgm:pt modelId="{271CADE0-D990-4C36-95BC-DD570FEC8934}" type="pres">
      <dgm:prSet presAssocID="{B8BEEEBC-541A-4D15-AB5E-1F885D8BB816}" presName="horz1" presStyleCnt="0"/>
      <dgm:spPr/>
    </dgm:pt>
    <dgm:pt modelId="{659E92BA-276A-4A93-9E24-B2559006C739}" type="pres">
      <dgm:prSet presAssocID="{B8BEEEBC-541A-4D15-AB5E-1F885D8BB816}" presName="tx1" presStyleLbl="revTx" presStyleIdx="6" presStyleCnt="9"/>
      <dgm:spPr/>
    </dgm:pt>
    <dgm:pt modelId="{8A59B99B-4E1B-4BFF-8944-A87D5E867EF3}" type="pres">
      <dgm:prSet presAssocID="{B8BEEEBC-541A-4D15-AB5E-1F885D8BB816}" presName="vert1" presStyleCnt="0"/>
      <dgm:spPr/>
    </dgm:pt>
    <dgm:pt modelId="{EA5B58A0-8ECE-4CDC-809E-0B347ED57BA0}" type="pres">
      <dgm:prSet presAssocID="{7F6110A6-5B16-463C-B8A7-699EA4177C7A}" presName="thickLine" presStyleLbl="alignNode1" presStyleIdx="7" presStyleCnt="9"/>
      <dgm:spPr/>
    </dgm:pt>
    <dgm:pt modelId="{6E4655AE-4990-418F-9DA5-DCE474B0114B}" type="pres">
      <dgm:prSet presAssocID="{7F6110A6-5B16-463C-B8A7-699EA4177C7A}" presName="horz1" presStyleCnt="0"/>
      <dgm:spPr/>
    </dgm:pt>
    <dgm:pt modelId="{31586C2D-D5BA-4DB0-B91C-C84A4DD9F9A3}" type="pres">
      <dgm:prSet presAssocID="{7F6110A6-5B16-463C-B8A7-699EA4177C7A}" presName="tx1" presStyleLbl="revTx" presStyleIdx="7" presStyleCnt="9"/>
      <dgm:spPr/>
    </dgm:pt>
    <dgm:pt modelId="{988124C4-316F-4BD7-837C-C72633D47522}" type="pres">
      <dgm:prSet presAssocID="{7F6110A6-5B16-463C-B8A7-699EA4177C7A}" presName="vert1" presStyleCnt="0"/>
      <dgm:spPr/>
    </dgm:pt>
    <dgm:pt modelId="{36DD7208-33A7-44EC-9076-997EC2B15D57}" type="pres">
      <dgm:prSet presAssocID="{CAF98C49-A201-4552-8A40-683827F15BC9}" presName="thickLine" presStyleLbl="alignNode1" presStyleIdx="8" presStyleCnt="9"/>
      <dgm:spPr/>
    </dgm:pt>
    <dgm:pt modelId="{DAE6516B-F6DC-4215-9641-47A4FFA43C0B}" type="pres">
      <dgm:prSet presAssocID="{CAF98C49-A201-4552-8A40-683827F15BC9}" presName="horz1" presStyleCnt="0"/>
      <dgm:spPr/>
    </dgm:pt>
    <dgm:pt modelId="{D9EE620A-107A-4979-B283-54E92AB57264}" type="pres">
      <dgm:prSet presAssocID="{CAF98C49-A201-4552-8A40-683827F15BC9}" presName="tx1" presStyleLbl="revTx" presStyleIdx="8" presStyleCnt="9"/>
      <dgm:spPr/>
    </dgm:pt>
    <dgm:pt modelId="{A8A9E031-F291-47DD-8D86-BF35A556E204}" type="pres">
      <dgm:prSet presAssocID="{CAF98C49-A201-4552-8A40-683827F15BC9}" presName="vert1" presStyleCnt="0"/>
      <dgm:spPr/>
    </dgm:pt>
  </dgm:ptLst>
  <dgm:cxnLst>
    <dgm:cxn modelId="{9BFDA517-2FDB-4B41-B215-C0E706EDA8E5}" type="presOf" srcId="{8F4C25C3-9A35-4050-88C4-C8EF22951475}" destId="{89E3ED7F-9796-4B44-9F89-89C7B021C2F6}" srcOrd="0" destOrd="0" presId="urn:microsoft.com/office/officeart/2008/layout/LinedList"/>
    <dgm:cxn modelId="{C8B47A1F-D47D-45C0-9DFD-2BB88764F801}" type="presOf" srcId="{9BC731E1-4E4F-4D9D-A5C6-B73C5D3288C6}" destId="{3658EAC6-F6AB-4468-B3D9-BC8373D75D05}" srcOrd="0" destOrd="0" presId="urn:microsoft.com/office/officeart/2008/layout/LinedList"/>
    <dgm:cxn modelId="{B13F2622-5BB2-4692-AD7E-9D1A99369AB1}" srcId="{BC1B9DA9-8BEB-4B93-BF8F-F164A7496E8E}" destId="{8701B646-2A4A-4A92-B40E-5B9767FF4B40}" srcOrd="2" destOrd="0" parTransId="{E598AC10-BF40-4133-A3D4-AB04D5E18902}" sibTransId="{0DB5A8B4-98CD-46F2-BDFF-BF6399537B1C}"/>
    <dgm:cxn modelId="{2175DB5F-EAA4-469F-899A-95B7AAC4595B}" type="presOf" srcId="{C9AA0AA3-E35D-409E-BFAA-B6060ABE863C}" destId="{C31E9BB2-6E1C-4E78-910D-AC286919F4A9}" srcOrd="0" destOrd="0" presId="urn:microsoft.com/office/officeart/2008/layout/LinedList"/>
    <dgm:cxn modelId="{D02E2044-C29C-460E-A92E-400E2D270D1E}" srcId="{BC1B9DA9-8BEB-4B93-BF8F-F164A7496E8E}" destId="{92858ED9-446B-422E-ABF8-DDA64EB3F4C7}" srcOrd="0" destOrd="0" parTransId="{EDDC85D4-13AA-423D-B5E4-3DB6AB2853C9}" sibTransId="{5969FF6C-6E77-49D2-86BA-F0AE0DF307A3}"/>
    <dgm:cxn modelId="{739A2750-CD0F-4771-ADA4-7E60C8106570}" type="presOf" srcId="{BC1B9DA9-8BEB-4B93-BF8F-F164A7496E8E}" destId="{1F67C06F-DCFF-48F4-9C39-6F0B33CE5AB3}" srcOrd="0" destOrd="0" presId="urn:microsoft.com/office/officeart/2008/layout/LinedList"/>
    <dgm:cxn modelId="{BC198389-684C-4B89-A5D4-07E20D34BF6C}" srcId="{BC1B9DA9-8BEB-4B93-BF8F-F164A7496E8E}" destId="{8F4C25C3-9A35-4050-88C4-C8EF22951475}" srcOrd="5" destOrd="0" parTransId="{5C09E59B-70DB-4211-9705-83E93D78A32B}" sibTransId="{3A756E74-6181-49E5-9517-4E2275E3644B}"/>
    <dgm:cxn modelId="{F1C5FE89-DB18-42AF-BB52-8A5240F4C87E}" type="presOf" srcId="{CAF98C49-A201-4552-8A40-683827F15BC9}" destId="{D9EE620A-107A-4979-B283-54E92AB57264}" srcOrd="0" destOrd="0" presId="urn:microsoft.com/office/officeart/2008/layout/LinedList"/>
    <dgm:cxn modelId="{6410EB8C-AC8C-43B7-97C1-4B079BF55A5A}" srcId="{BC1B9DA9-8BEB-4B93-BF8F-F164A7496E8E}" destId="{7F6110A6-5B16-463C-B8A7-699EA4177C7A}" srcOrd="7" destOrd="0" parTransId="{22C377DB-CBBD-4B92-A9A4-7D7132822192}" sibTransId="{F775CD33-4883-4414-9B4F-2A38259A1039}"/>
    <dgm:cxn modelId="{EC50EC92-B950-43E1-AB9F-910FE55B0A33}" type="presOf" srcId="{8701B646-2A4A-4A92-B40E-5B9767FF4B40}" destId="{D4300A79-B195-4567-A451-659350B3A4AB}" srcOrd="0" destOrd="0" presId="urn:microsoft.com/office/officeart/2008/layout/LinedList"/>
    <dgm:cxn modelId="{CA29079A-A51C-4F57-83F2-876AB4B3A91A}" srcId="{BC1B9DA9-8BEB-4B93-BF8F-F164A7496E8E}" destId="{B8BEEEBC-541A-4D15-AB5E-1F885D8BB816}" srcOrd="6" destOrd="0" parTransId="{2EB19EDD-D799-43F8-97A4-727B7CD030E2}" sibTransId="{E52E2121-43FF-4993-91B0-BB0A1CF45A58}"/>
    <dgm:cxn modelId="{333DB79F-406B-46ED-9A91-230E5DE864A6}" type="presOf" srcId="{D1762EF6-CF2E-413C-A1B8-D965DFDC188A}" destId="{D1E256E6-F8EE-41B8-82CA-21A6F5F98E0E}" srcOrd="0" destOrd="0" presId="urn:microsoft.com/office/officeart/2008/layout/LinedList"/>
    <dgm:cxn modelId="{7D19BBB0-D9C0-4894-8159-6C840277C7B7}" srcId="{BC1B9DA9-8BEB-4B93-BF8F-F164A7496E8E}" destId="{CAF98C49-A201-4552-8A40-683827F15BC9}" srcOrd="8" destOrd="0" parTransId="{60CAD5AF-05B5-4D54-AEFA-3891C449D3A9}" sibTransId="{4FAE3F25-E8CC-4664-99B6-8D0A923E626C}"/>
    <dgm:cxn modelId="{17145AB9-173E-4241-A601-654199D9DB3A}" srcId="{BC1B9DA9-8BEB-4B93-BF8F-F164A7496E8E}" destId="{D1762EF6-CF2E-413C-A1B8-D965DFDC188A}" srcOrd="1" destOrd="0" parTransId="{4126A7A8-9483-4B16-930A-714D65486208}" sibTransId="{D3134E37-F02D-4D6A-BB7E-A2ECD9E4FC06}"/>
    <dgm:cxn modelId="{8D6D2FC3-DC11-46A7-B796-DC32CACFA77F}" type="presOf" srcId="{92858ED9-446B-422E-ABF8-DDA64EB3F4C7}" destId="{3A0A3F13-063D-44EE-A75E-E346B7A5CFA1}" srcOrd="0" destOrd="0" presId="urn:microsoft.com/office/officeart/2008/layout/LinedList"/>
    <dgm:cxn modelId="{CD0CC2DF-E29B-4A22-A10E-DDDFF36AACFC}" type="presOf" srcId="{B8BEEEBC-541A-4D15-AB5E-1F885D8BB816}" destId="{659E92BA-276A-4A93-9E24-B2559006C739}" srcOrd="0" destOrd="0" presId="urn:microsoft.com/office/officeart/2008/layout/LinedList"/>
    <dgm:cxn modelId="{48F005E4-B4F6-45B3-A1E1-41ADEA85A0EA}" srcId="{BC1B9DA9-8BEB-4B93-BF8F-F164A7496E8E}" destId="{C9AA0AA3-E35D-409E-BFAA-B6060ABE863C}" srcOrd="3" destOrd="0" parTransId="{7F3DA6E5-D796-4412-9C37-8B9ADEC34585}" sibTransId="{F78265BD-EA0A-4BED-BC57-253F6F0D1586}"/>
    <dgm:cxn modelId="{D55A41E8-F44C-4EB4-9984-5B5A56FCAF8A}" type="presOf" srcId="{7F6110A6-5B16-463C-B8A7-699EA4177C7A}" destId="{31586C2D-D5BA-4DB0-B91C-C84A4DD9F9A3}" srcOrd="0" destOrd="0" presId="urn:microsoft.com/office/officeart/2008/layout/LinedList"/>
    <dgm:cxn modelId="{24B17EF5-CC78-458E-B0C7-B5C85FFF0B66}" srcId="{BC1B9DA9-8BEB-4B93-BF8F-F164A7496E8E}" destId="{9BC731E1-4E4F-4D9D-A5C6-B73C5D3288C6}" srcOrd="4" destOrd="0" parTransId="{2B18A704-1ECD-424E-A803-3C78F14AFB2A}" sibTransId="{7471A655-39A1-4EE6-986A-758C6E973F7B}"/>
    <dgm:cxn modelId="{85051491-2380-4955-9715-459A4A4B935C}" type="presParOf" srcId="{1F67C06F-DCFF-48F4-9C39-6F0B33CE5AB3}" destId="{9DF5025E-79D6-4B0F-9455-FB24F7C55FDB}" srcOrd="0" destOrd="0" presId="urn:microsoft.com/office/officeart/2008/layout/LinedList"/>
    <dgm:cxn modelId="{37AF9056-9D7A-4DA3-82C8-B2AB63706274}" type="presParOf" srcId="{1F67C06F-DCFF-48F4-9C39-6F0B33CE5AB3}" destId="{AA307320-A8DF-4579-BF6B-DAD7DDD75753}" srcOrd="1" destOrd="0" presId="urn:microsoft.com/office/officeart/2008/layout/LinedList"/>
    <dgm:cxn modelId="{648D7EEA-6B26-4CAA-BF37-E9B600323EF6}" type="presParOf" srcId="{AA307320-A8DF-4579-BF6B-DAD7DDD75753}" destId="{3A0A3F13-063D-44EE-A75E-E346B7A5CFA1}" srcOrd="0" destOrd="0" presId="urn:microsoft.com/office/officeart/2008/layout/LinedList"/>
    <dgm:cxn modelId="{52B7EAB5-0E5A-4BEF-AB7F-B153DBB4B3E7}" type="presParOf" srcId="{AA307320-A8DF-4579-BF6B-DAD7DDD75753}" destId="{F627D520-3C30-428B-BDEE-7DE9CF7D75E7}" srcOrd="1" destOrd="0" presId="urn:microsoft.com/office/officeart/2008/layout/LinedList"/>
    <dgm:cxn modelId="{F4705610-88CC-4208-A8AB-25F8077A1079}" type="presParOf" srcId="{1F67C06F-DCFF-48F4-9C39-6F0B33CE5AB3}" destId="{6CC353E9-26AB-4621-9E3F-CB9EBABB9292}" srcOrd="2" destOrd="0" presId="urn:microsoft.com/office/officeart/2008/layout/LinedList"/>
    <dgm:cxn modelId="{952A57E3-3293-499B-B676-0971AEABEDEC}" type="presParOf" srcId="{1F67C06F-DCFF-48F4-9C39-6F0B33CE5AB3}" destId="{12B9BBD4-C3CD-4DBE-BC61-30F29EC5D181}" srcOrd="3" destOrd="0" presId="urn:microsoft.com/office/officeart/2008/layout/LinedList"/>
    <dgm:cxn modelId="{FBE43F6D-4E98-4A67-9FC0-D467206BBAAF}" type="presParOf" srcId="{12B9BBD4-C3CD-4DBE-BC61-30F29EC5D181}" destId="{D1E256E6-F8EE-41B8-82CA-21A6F5F98E0E}" srcOrd="0" destOrd="0" presId="urn:microsoft.com/office/officeart/2008/layout/LinedList"/>
    <dgm:cxn modelId="{EBC719A9-8045-40EB-AEA3-92D89D34E0F1}" type="presParOf" srcId="{12B9BBD4-C3CD-4DBE-BC61-30F29EC5D181}" destId="{1BA449F0-8BF6-4AE0-999C-1A2DDE8400E6}" srcOrd="1" destOrd="0" presId="urn:microsoft.com/office/officeart/2008/layout/LinedList"/>
    <dgm:cxn modelId="{D09E16E0-CCCF-4422-88AF-8DC98EDAE39A}" type="presParOf" srcId="{1F67C06F-DCFF-48F4-9C39-6F0B33CE5AB3}" destId="{283D504B-037E-4842-803F-CE544A63AD10}" srcOrd="4" destOrd="0" presId="urn:microsoft.com/office/officeart/2008/layout/LinedList"/>
    <dgm:cxn modelId="{5C2DEE73-614D-48F3-9A74-4691C40DFA3B}" type="presParOf" srcId="{1F67C06F-DCFF-48F4-9C39-6F0B33CE5AB3}" destId="{C3B9D125-260B-42D7-B6E3-26B07586723F}" srcOrd="5" destOrd="0" presId="urn:microsoft.com/office/officeart/2008/layout/LinedList"/>
    <dgm:cxn modelId="{58879341-14DC-4FF5-9BC7-B5FFD3F797D4}" type="presParOf" srcId="{C3B9D125-260B-42D7-B6E3-26B07586723F}" destId="{D4300A79-B195-4567-A451-659350B3A4AB}" srcOrd="0" destOrd="0" presId="urn:microsoft.com/office/officeart/2008/layout/LinedList"/>
    <dgm:cxn modelId="{80C3EC65-58FD-45DF-A837-B7E059711184}" type="presParOf" srcId="{C3B9D125-260B-42D7-B6E3-26B07586723F}" destId="{F9E34880-02EE-4B50-86CF-AB4DE4D508A4}" srcOrd="1" destOrd="0" presId="urn:microsoft.com/office/officeart/2008/layout/LinedList"/>
    <dgm:cxn modelId="{6EF77CAF-AFD2-43B0-A7F8-6BB99040D374}" type="presParOf" srcId="{1F67C06F-DCFF-48F4-9C39-6F0B33CE5AB3}" destId="{65689D9A-893A-4053-8DAB-CEFDC2FA457A}" srcOrd="6" destOrd="0" presId="urn:microsoft.com/office/officeart/2008/layout/LinedList"/>
    <dgm:cxn modelId="{87F73C23-37ED-4A90-B494-C4F552A839FF}" type="presParOf" srcId="{1F67C06F-DCFF-48F4-9C39-6F0B33CE5AB3}" destId="{706DC952-E432-4AC5-BD5B-94B9B851FCF1}" srcOrd="7" destOrd="0" presId="urn:microsoft.com/office/officeart/2008/layout/LinedList"/>
    <dgm:cxn modelId="{FE01BC7B-BD10-4B96-B173-639F44D45AA9}" type="presParOf" srcId="{706DC952-E432-4AC5-BD5B-94B9B851FCF1}" destId="{C31E9BB2-6E1C-4E78-910D-AC286919F4A9}" srcOrd="0" destOrd="0" presId="urn:microsoft.com/office/officeart/2008/layout/LinedList"/>
    <dgm:cxn modelId="{47E1EC33-72E1-443F-B126-393BB6BDEC6D}" type="presParOf" srcId="{706DC952-E432-4AC5-BD5B-94B9B851FCF1}" destId="{EB810C52-6EDC-49AF-A16F-E2912E41BE60}" srcOrd="1" destOrd="0" presId="urn:microsoft.com/office/officeart/2008/layout/LinedList"/>
    <dgm:cxn modelId="{21C16A0E-EF91-4165-B906-3834CAC31A13}" type="presParOf" srcId="{1F67C06F-DCFF-48F4-9C39-6F0B33CE5AB3}" destId="{235EC1F9-5C04-4F44-BB59-C2C858668D88}" srcOrd="8" destOrd="0" presId="urn:microsoft.com/office/officeart/2008/layout/LinedList"/>
    <dgm:cxn modelId="{3131ABF0-F118-4074-B4CC-69918A815560}" type="presParOf" srcId="{1F67C06F-DCFF-48F4-9C39-6F0B33CE5AB3}" destId="{13152911-AC05-4436-B537-563843FBB950}" srcOrd="9" destOrd="0" presId="urn:microsoft.com/office/officeart/2008/layout/LinedList"/>
    <dgm:cxn modelId="{5829CE1C-34FE-402E-86AB-0B1D241DFAAB}" type="presParOf" srcId="{13152911-AC05-4436-B537-563843FBB950}" destId="{3658EAC6-F6AB-4468-B3D9-BC8373D75D05}" srcOrd="0" destOrd="0" presId="urn:microsoft.com/office/officeart/2008/layout/LinedList"/>
    <dgm:cxn modelId="{703CCB9D-5F22-4D0C-ABBF-AFA7909607BA}" type="presParOf" srcId="{13152911-AC05-4436-B537-563843FBB950}" destId="{6A59476A-7F65-433F-99D8-59F4073F34A9}" srcOrd="1" destOrd="0" presId="urn:microsoft.com/office/officeart/2008/layout/LinedList"/>
    <dgm:cxn modelId="{2FB83820-0E65-4656-8F5D-CE59B637C31E}" type="presParOf" srcId="{1F67C06F-DCFF-48F4-9C39-6F0B33CE5AB3}" destId="{F2BD3DD5-5AB3-44FC-B591-F360BFA042C9}" srcOrd="10" destOrd="0" presId="urn:microsoft.com/office/officeart/2008/layout/LinedList"/>
    <dgm:cxn modelId="{DC9DC47C-ACA2-4AB2-A1E7-B0E3D81B2F6C}" type="presParOf" srcId="{1F67C06F-DCFF-48F4-9C39-6F0B33CE5AB3}" destId="{FD744030-A9C3-47BD-A4D8-151A11DBD3EB}" srcOrd="11" destOrd="0" presId="urn:microsoft.com/office/officeart/2008/layout/LinedList"/>
    <dgm:cxn modelId="{B2E93A14-6A80-4374-A480-1282E0C529AC}" type="presParOf" srcId="{FD744030-A9C3-47BD-A4D8-151A11DBD3EB}" destId="{89E3ED7F-9796-4B44-9F89-89C7B021C2F6}" srcOrd="0" destOrd="0" presId="urn:microsoft.com/office/officeart/2008/layout/LinedList"/>
    <dgm:cxn modelId="{40CA358A-ABAE-4704-A262-7126C211F3B0}" type="presParOf" srcId="{FD744030-A9C3-47BD-A4D8-151A11DBD3EB}" destId="{3618A798-2BC1-4054-A24C-6A6775E63618}" srcOrd="1" destOrd="0" presId="urn:microsoft.com/office/officeart/2008/layout/LinedList"/>
    <dgm:cxn modelId="{52A47920-A75C-4675-BA0B-8D7389875061}" type="presParOf" srcId="{1F67C06F-DCFF-48F4-9C39-6F0B33CE5AB3}" destId="{8ACA38ED-377A-4113-9AA4-283450F653E8}" srcOrd="12" destOrd="0" presId="urn:microsoft.com/office/officeart/2008/layout/LinedList"/>
    <dgm:cxn modelId="{060B3C5F-9277-4532-B054-695F58EC400C}" type="presParOf" srcId="{1F67C06F-DCFF-48F4-9C39-6F0B33CE5AB3}" destId="{271CADE0-D990-4C36-95BC-DD570FEC8934}" srcOrd="13" destOrd="0" presId="urn:microsoft.com/office/officeart/2008/layout/LinedList"/>
    <dgm:cxn modelId="{A3EFC554-8EF2-4821-96A0-9D0CE6802C45}" type="presParOf" srcId="{271CADE0-D990-4C36-95BC-DD570FEC8934}" destId="{659E92BA-276A-4A93-9E24-B2559006C739}" srcOrd="0" destOrd="0" presId="urn:microsoft.com/office/officeart/2008/layout/LinedList"/>
    <dgm:cxn modelId="{ACEAC189-6972-49E9-BA2B-AE5FD31A6630}" type="presParOf" srcId="{271CADE0-D990-4C36-95BC-DD570FEC8934}" destId="{8A59B99B-4E1B-4BFF-8944-A87D5E867EF3}" srcOrd="1" destOrd="0" presId="urn:microsoft.com/office/officeart/2008/layout/LinedList"/>
    <dgm:cxn modelId="{F7ED1111-849F-4306-950F-5974BD8AB5F4}" type="presParOf" srcId="{1F67C06F-DCFF-48F4-9C39-6F0B33CE5AB3}" destId="{EA5B58A0-8ECE-4CDC-809E-0B347ED57BA0}" srcOrd="14" destOrd="0" presId="urn:microsoft.com/office/officeart/2008/layout/LinedList"/>
    <dgm:cxn modelId="{EBA6BD28-0A58-4F29-B186-A18CB458D962}" type="presParOf" srcId="{1F67C06F-DCFF-48F4-9C39-6F0B33CE5AB3}" destId="{6E4655AE-4990-418F-9DA5-DCE474B0114B}" srcOrd="15" destOrd="0" presId="urn:microsoft.com/office/officeart/2008/layout/LinedList"/>
    <dgm:cxn modelId="{9EFBEB6E-7C9E-48FB-A8F8-60FDD6CBCCBB}" type="presParOf" srcId="{6E4655AE-4990-418F-9DA5-DCE474B0114B}" destId="{31586C2D-D5BA-4DB0-B91C-C84A4DD9F9A3}" srcOrd="0" destOrd="0" presId="urn:microsoft.com/office/officeart/2008/layout/LinedList"/>
    <dgm:cxn modelId="{3B25EF1F-BC6F-4FDE-8751-4D68703C2177}" type="presParOf" srcId="{6E4655AE-4990-418F-9DA5-DCE474B0114B}" destId="{988124C4-316F-4BD7-837C-C72633D47522}" srcOrd="1" destOrd="0" presId="urn:microsoft.com/office/officeart/2008/layout/LinedList"/>
    <dgm:cxn modelId="{A4234599-6BAF-4B46-8443-FFA84C4927AC}" type="presParOf" srcId="{1F67C06F-DCFF-48F4-9C39-6F0B33CE5AB3}" destId="{36DD7208-33A7-44EC-9076-997EC2B15D57}" srcOrd="16" destOrd="0" presId="urn:microsoft.com/office/officeart/2008/layout/LinedList"/>
    <dgm:cxn modelId="{F949A276-5FDD-4EBC-B1BF-8FB2D035A371}" type="presParOf" srcId="{1F67C06F-DCFF-48F4-9C39-6F0B33CE5AB3}" destId="{DAE6516B-F6DC-4215-9641-47A4FFA43C0B}" srcOrd="17" destOrd="0" presId="urn:microsoft.com/office/officeart/2008/layout/LinedList"/>
    <dgm:cxn modelId="{61667BCB-CC5D-4702-8EB0-12CC12920A8B}" type="presParOf" srcId="{DAE6516B-F6DC-4215-9641-47A4FFA43C0B}" destId="{D9EE620A-107A-4979-B283-54E92AB57264}" srcOrd="0" destOrd="0" presId="urn:microsoft.com/office/officeart/2008/layout/LinedList"/>
    <dgm:cxn modelId="{0C1655A3-A94B-4541-850D-9FCA88BA46E5}" type="presParOf" srcId="{DAE6516B-F6DC-4215-9641-47A4FFA43C0B}" destId="{A8A9E031-F291-47DD-8D86-BF35A556E20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0AEF58-16A3-4E9D-96A0-B209FE03FF2B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0CD8247-965C-4044-88BC-10D5326D12FC}">
      <dgm:prSet/>
      <dgm:spPr/>
      <dgm:t>
        <a:bodyPr/>
        <a:lstStyle/>
        <a:p>
          <a:r>
            <a:rPr lang="en-US" dirty="0"/>
            <a:t>Why minimum requirements?</a:t>
          </a:r>
        </a:p>
      </dgm:t>
    </dgm:pt>
    <dgm:pt modelId="{47CFDCB7-A159-4970-AEA8-77E0946A6C67}" type="parTrans" cxnId="{CF3DD114-B902-46EF-A147-8BACAA477BD2}">
      <dgm:prSet/>
      <dgm:spPr/>
      <dgm:t>
        <a:bodyPr/>
        <a:lstStyle/>
        <a:p>
          <a:endParaRPr lang="en-US"/>
        </a:p>
      </dgm:t>
    </dgm:pt>
    <dgm:pt modelId="{BE0720B1-478A-40AB-A152-305C65203260}" type="sibTrans" cxnId="{CF3DD114-B902-46EF-A147-8BACAA477BD2}">
      <dgm:prSet/>
      <dgm:spPr/>
      <dgm:t>
        <a:bodyPr/>
        <a:lstStyle/>
        <a:p>
          <a:endParaRPr lang="en-US"/>
        </a:p>
      </dgm:t>
    </dgm:pt>
    <dgm:pt modelId="{6E2EEF87-38FC-453C-80BF-B05FD4DBD76D}">
      <dgm:prSet/>
      <dgm:spPr/>
      <dgm:t>
        <a:bodyPr/>
        <a:lstStyle/>
        <a:p>
          <a:r>
            <a:rPr lang="en-US" dirty="0"/>
            <a:t>To ensure that we are sampling deep lung air - this is most closely related to what is in the blood.</a:t>
          </a:r>
        </a:p>
      </dgm:t>
    </dgm:pt>
    <dgm:pt modelId="{34365DA9-4EF5-47CA-BCA7-D5D365B342F7}" type="parTrans" cxnId="{C7957154-1D00-4D33-94E6-FF9F83C6A5F4}">
      <dgm:prSet/>
      <dgm:spPr/>
      <dgm:t>
        <a:bodyPr/>
        <a:lstStyle/>
        <a:p>
          <a:endParaRPr lang="en-US"/>
        </a:p>
      </dgm:t>
    </dgm:pt>
    <dgm:pt modelId="{36255C6E-2FC9-4915-A6BB-0D4BCFE6819A}" type="sibTrans" cxnId="{C7957154-1D00-4D33-94E6-FF9F83C6A5F4}">
      <dgm:prSet/>
      <dgm:spPr/>
      <dgm:t>
        <a:bodyPr/>
        <a:lstStyle/>
        <a:p>
          <a:endParaRPr lang="en-US"/>
        </a:p>
      </dgm:t>
    </dgm:pt>
    <dgm:pt modelId="{8C6820C5-78BC-434C-BE4C-4AB73981156B}" type="pres">
      <dgm:prSet presAssocID="{5C0AEF58-16A3-4E9D-96A0-B209FE03FF2B}" presName="linear" presStyleCnt="0">
        <dgm:presLayoutVars>
          <dgm:animLvl val="lvl"/>
          <dgm:resizeHandles val="exact"/>
        </dgm:presLayoutVars>
      </dgm:prSet>
      <dgm:spPr/>
    </dgm:pt>
    <dgm:pt modelId="{B84B1C0F-0915-4079-ADBD-476E744439D0}" type="pres">
      <dgm:prSet presAssocID="{60CD8247-965C-4044-88BC-10D5326D12F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42F6FAF-0E04-4DFA-8E8E-C8425980B7BE}" type="pres">
      <dgm:prSet presAssocID="{BE0720B1-478A-40AB-A152-305C65203260}" presName="spacer" presStyleCnt="0"/>
      <dgm:spPr/>
    </dgm:pt>
    <dgm:pt modelId="{4A8C63CE-56DC-4145-8A24-31A893DE165D}" type="pres">
      <dgm:prSet presAssocID="{6E2EEF87-38FC-453C-80BF-B05FD4DBD76D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F3DD114-B902-46EF-A147-8BACAA477BD2}" srcId="{5C0AEF58-16A3-4E9D-96A0-B209FE03FF2B}" destId="{60CD8247-965C-4044-88BC-10D5326D12FC}" srcOrd="0" destOrd="0" parTransId="{47CFDCB7-A159-4970-AEA8-77E0946A6C67}" sibTransId="{BE0720B1-478A-40AB-A152-305C65203260}"/>
    <dgm:cxn modelId="{C7957154-1D00-4D33-94E6-FF9F83C6A5F4}" srcId="{5C0AEF58-16A3-4E9D-96A0-B209FE03FF2B}" destId="{6E2EEF87-38FC-453C-80BF-B05FD4DBD76D}" srcOrd="1" destOrd="0" parTransId="{34365DA9-4EF5-47CA-BCA7-D5D365B342F7}" sibTransId="{36255C6E-2FC9-4915-A6BB-0D4BCFE6819A}"/>
    <dgm:cxn modelId="{C15C5694-3F7A-44CE-836B-B35CF28D957C}" type="presOf" srcId="{6E2EEF87-38FC-453C-80BF-B05FD4DBD76D}" destId="{4A8C63CE-56DC-4145-8A24-31A893DE165D}" srcOrd="0" destOrd="0" presId="urn:microsoft.com/office/officeart/2005/8/layout/vList2"/>
    <dgm:cxn modelId="{2DF51EEF-72C0-41FF-BBD0-D3961FAF4164}" type="presOf" srcId="{5C0AEF58-16A3-4E9D-96A0-B209FE03FF2B}" destId="{8C6820C5-78BC-434C-BE4C-4AB73981156B}" srcOrd="0" destOrd="0" presId="urn:microsoft.com/office/officeart/2005/8/layout/vList2"/>
    <dgm:cxn modelId="{63955FF4-E795-47F8-9111-8B6BEE58374E}" type="presOf" srcId="{60CD8247-965C-4044-88BC-10D5326D12FC}" destId="{B84B1C0F-0915-4079-ADBD-476E744439D0}" srcOrd="0" destOrd="0" presId="urn:microsoft.com/office/officeart/2005/8/layout/vList2"/>
    <dgm:cxn modelId="{C60AAD60-809C-41BE-B98E-1D38E30F9F6B}" type="presParOf" srcId="{8C6820C5-78BC-434C-BE4C-4AB73981156B}" destId="{B84B1C0F-0915-4079-ADBD-476E744439D0}" srcOrd="0" destOrd="0" presId="urn:microsoft.com/office/officeart/2005/8/layout/vList2"/>
    <dgm:cxn modelId="{250360D6-F9CB-41F6-8492-7E034B81D4DA}" type="presParOf" srcId="{8C6820C5-78BC-434C-BE4C-4AB73981156B}" destId="{D42F6FAF-0E04-4DFA-8E8E-C8425980B7BE}" srcOrd="1" destOrd="0" presId="urn:microsoft.com/office/officeart/2005/8/layout/vList2"/>
    <dgm:cxn modelId="{4942D96F-EAE1-46F9-9207-C720C77D489C}" type="presParOf" srcId="{8C6820C5-78BC-434C-BE4C-4AB73981156B}" destId="{4A8C63CE-56DC-4145-8A24-31A893DE165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9D031FE-8DB8-4D93-9B60-5755177DD3A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46182B5-AD5E-4458-9B89-A6276B8E2320}">
      <dgm:prSet custT="1"/>
      <dgm:spPr/>
      <dgm:t>
        <a:bodyPr/>
        <a:lstStyle/>
        <a:p>
          <a:r>
            <a:rPr lang="en-US" sz="2300" dirty="0"/>
            <a:t>Indicates the subject’s breath profile contained a </a:t>
          </a:r>
          <a:r>
            <a:rPr lang="en-US" sz="2300" u="sng" dirty="0"/>
            <a:t>negative slope</a:t>
          </a:r>
          <a:r>
            <a:rPr lang="en-US" sz="2300" dirty="0"/>
            <a:t>.</a:t>
          </a:r>
        </a:p>
      </dgm:t>
    </dgm:pt>
    <dgm:pt modelId="{38895F65-D837-4E63-8CC3-4DF648E43E57}" type="parTrans" cxnId="{428D1D01-890B-4D47-8DAB-2BF8087432EA}">
      <dgm:prSet/>
      <dgm:spPr/>
      <dgm:t>
        <a:bodyPr/>
        <a:lstStyle/>
        <a:p>
          <a:endParaRPr lang="en-US" sz="2300"/>
        </a:p>
      </dgm:t>
    </dgm:pt>
    <dgm:pt modelId="{4E803A1A-E890-4378-90C9-6DA2C1E2A970}" type="sibTrans" cxnId="{428D1D01-890B-4D47-8DAB-2BF8087432EA}">
      <dgm:prSet/>
      <dgm:spPr/>
      <dgm:t>
        <a:bodyPr/>
        <a:lstStyle/>
        <a:p>
          <a:endParaRPr lang="en-US" sz="2300"/>
        </a:p>
      </dgm:t>
    </dgm:pt>
    <dgm:pt modelId="{72C459F1-B910-4EB0-A493-D331B539D900}">
      <dgm:prSet custT="1"/>
      <dgm:spPr/>
      <dgm:t>
        <a:bodyPr/>
        <a:lstStyle/>
        <a:p>
          <a:r>
            <a:rPr lang="en-US" sz="2300" dirty="0"/>
            <a:t>Means the alcohol concentration went up and then down – not typical</a:t>
          </a:r>
        </a:p>
      </dgm:t>
    </dgm:pt>
    <dgm:pt modelId="{8CAA46C5-82D7-4DDA-98DB-0B3B187BC3AA}" type="parTrans" cxnId="{4498DCD7-4D40-41B3-B323-CBC2C75B8621}">
      <dgm:prSet/>
      <dgm:spPr/>
      <dgm:t>
        <a:bodyPr/>
        <a:lstStyle/>
        <a:p>
          <a:endParaRPr lang="en-US" sz="2300"/>
        </a:p>
      </dgm:t>
    </dgm:pt>
    <dgm:pt modelId="{B1E958F6-53EA-46F8-A1B0-A5F7050AB6EC}" type="sibTrans" cxnId="{4498DCD7-4D40-41B3-B323-CBC2C75B8621}">
      <dgm:prSet/>
      <dgm:spPr/>
      <dgm:t>
        <a:bodyPr/>
        <a:lstStyle/>
        <a:p>
          <a:endParaRPr lang="en-US" sz="2300"/>
        </a:p>
      </dgm:t>
    </dgm:pt>
    <dgm:pt modelId="{476E4657-E63E-4879-824E-AB5B1AFB81D8}">
      <dgm:prSet custT="1"/>
      <dgm:spPr/>
      <dgm:t>
        <a:bodyPr/>
        <a:lstStyle/>
        <a:p>
          <a:r>
            <a:rPr lang="en-US" sz="2300" dirty="0"/>
            <a:t>Datamaster software determines this - Cannot be reliably determined by looking at the graph</a:t>
          </a:r>
        </a:p>
      </dgm:t>
    </dgm:pt>
    <dgm:pt modelId="{ADADEE11-FB42-456A-8C2B-E6F7F87EB16B}" type="parTrans" cxnId="{024A722C-D356-4B09-993C-E2287904115F}">
      <dgm:prSet/>
      <dgm:spPr/>
      <dgm:t>
        <a:bodyPr/>
        <a:lstStyle/>
        <a:p>
          <a:endParaRPr lang="en-US" sz="2300"/>
        </a:p>
      </dgm:t>
    </dgm:pt>
    <dgm:pt modelId="{53247AAE-4BBD-46CD-9F25-95937FBB54DE}" type="sibTrans" cxnId="{024A722C-D356-4B09-993C-E2287904115F}">
      <dgm:prSet/>
      <dgm:spPr/>
      <dgm:t>
        <a:bodyPr/>
        <a:lstStyle/>
        <a:p>
          <a:endParaRPr lang="en-US" sz="2300"/>
        </a:p>
      </dgm:t>
    </dgm:pt>
    <dgm:pt modelId="{D07E6445-8BAF-44E5-B01C-90EE5CFDA2AA}">
      <dgm:prSet custT="1"/>
      <dgm:spPr/>
      <dgm:t>
        <a:bodyPr/>
        <a:lstStyle/>
        <a:p>
          <a:r>
            <a:rPr lang="en-US" sz="2300"/>
            <a:t>Possible Causes</a:t>
          </a:r>
        </a:p>
      </dgm:t>
    </dgm:pt>
    <dgm:pt modelId="{BE9CA38F-599C-4B3F-A292-3175C38AB204}" type="parTrans" cxnId="{239E37BE-37D5-4127-A3C1-555594822D93}">
      <dgm:prSet/>
      <dgm:spPr/>
      <dgm:t>
        <a:bodyPr/>
        <a:lstStyle/>
        <a:p>
          <a:endParaRPr lang="en-US" sz="2300"/>
        </a:p>
      </dgm:t>
    </dgm:pt>
    <dgm:pt modelId="{3C1B9C9E-73E5-4E02-96A4-5AAFD88EFF75}" type="sibTrans" cxnId="{239E37BE-37D5-4127-A3C1-555594822D93}">
      <dgm:prSet/>
      <dgm:spPr/>
      <dgm:t>
        <a:bodyPr/>
        <a:lstStyle/>
        <a:p>
          <a:endParaRPr lang="en-US" sz="2300"/>
        </a:p>
      </dgm:t>
    </dgm:pt>
    <dgm:pt modelId="{BE695241-FC51-4DF3-BF25-1C24934F9777}">
      <dgm:prSet custT="1"/>
      <dgm:spPr/>
      <dgm:t>
        <a:bodyPr/>
        <a:lstStyle/>
        <a:p>
          <a:r>
            <a:rPr lang="en-US" sz="2300"/>
            <a:t>Mouth alcohol</a:t>
          </a:r>
        </a:p>
      </dgm:t>
    </dgm:pt>
    <dgm:pt modelId="{A3BF035A-129D-4AC3-89AD-FFABE5B3E69B}" type="parTrans" cxnId="{9FD73195-BC12-45C9-BFAC-7E3C03703950}">
      <dgm:prSet/>
      <dgm:spPr/>
      <dgm:t>
        <a:bodyPr/>
        <a:lstStyle/>
        <a:p>
          <a:endParaRPr lang="en-US" sz="2300"/>
        </a:p>
      </dgm:t>
    </dgm:pt>
    <dgm:pt modelId="{A43475D7-5701-4E7A-95A7-3D0B8F8CDD0E}" type="sibTrans" cxnId="{9FD73195-BC12-45C9-BFAC-7E3C03703950}">
      <dgm:prSet/>
      <dgm:spPr/>
      <dgm:t>
        <a:bodyPr/>
        <a:lstStyle/>
        <a:p>
          <a:endParaRPr lang="en-US" sz="2300"/>
        </a:p>
      </dgm:t>
    </dgm:pt>
    <dgm:pt modelId="{20A34ED3-05C9-4FF9-ABC6-142CAFD8EB74}">
      <dgm:prSet custT="1"/>
      <dgm:spPr/>
      <dgm:t>
        <a:bodyPr/>
        <a:lstStyle/>
        <a:p>
          <a:r>
            <a:rPr lang="en-US" sz="2300"/>
            <a:t>Improper blowing</a:t>
          </a:r>
        </a:p>
      </dgm:t>
    </dgm:pt>
    <dgm:pt modelId="{DB4CE2C5-32FC-40DF-881E-2C00FA72B1B9}" type="parTrans" cxnId="{69FC1B15-97EF-4DDC-92B8-4CA72736A101}">
      <dgm:prSet/>
      <dgm:spPr/>
      <dgm:t>
        <a:bodyPr/>
        <a:lstStyle/>
        <a:p>
          <a:endParaRPr lang="en-US" sz="2300"/>
        </a:p>
      </dgm:t>
    </dgm:pt>
    <dgm:pt modelId="{84D068BD-4F09-42F6-8BB5-268B33128CB6}" type="sibTrans" cxnId="{69FC1B15-97EF-4DDC-92B8-4CA72736A101}">
      <dgm:prSet/>
      <dgm:spPr/>
      <dgm:t>
        <a:bodyPr/>
        <a:lstStyle/>
        <a:p>
          <a:endParaRPr lang="en-US" sz="2300"/>
        </a:p>
      </dgm:t>
    </dgm:pt>
    <dgm:pt modelId="{24FDA2F8-52EB-4B37-BD60-C246EE596C34}" type="pres">
      <dgm:prSet presAssocID="{39D031FE-8DB8-4D93-9B60-5755177DD3A9}" presName="diagram" presStyleCnt="0">
        <dgm:presLayoutVars>
          <dgm:dir/>
          <dgm:resizeHandles val="exact"/>
        </dgm:presLayoutVars>
      </dgm:prSet>
      <dgm:spPr/>
    </dgm:pt>
    <dgm:pt modelId="{4CD6970E-F1AB-496F-B5F7-53E4712A2210}" type="pres">
      <dgm:prSet presAssocID="{C46182B5-AD5E-4458-9B89-A6276B8E2320}" presName="node" presStyleLbl="node1" presStyleIdx="0" presStyleCnt="4">
        <dgm:presLayoutVars>
          <dgm:bulletEnabled val="1"/>
        </dgm:presLayoutVars>
      </dgm:prSet>
      <dgm:spPr/>
    </dgm:pt>
    <dgm:pt modelId="{311630FC-126A-4FC9-9366-F6CE5BD529C6}" type="pres">
      <dgm:prSet presAssocID="{4E803A1A-E890-4378-90C9-6DA2C1E2A970}" presName="sibTrans" presStyleCnt="0"/>
      <dgm:spPr/>
    </dgm:pt>
    <dgm:pt modelId="{7D2000D1-949E-49B4-B22B-B45620616523}" type="pres">
      <dgm:prSet presAssocID="{72C459F1-B910-4EB0-A493-D331B539D900}" presName="node" presStyleLbl="node1" presStyleIdx="1" presStyleCnt="4">
        <dgm:presLayoutVars>
          <dgm:bulletEnabled val="1"/>
        </dgm:presLayoutVars>
      </dgm:prSet>
      <dgm:spPr/>
    </dgm:pt>
    <dgm:pt modelId="{09F4167F-D0D1-4480-A4F7-5CD59AC2A112}" type="pres">
      <dgm:prSet presAssocID="{B1E958F6-53EA-46F8-A1B0-A5F7050AB6EC}" presName="sibTrans" presStyleCnt="0"/>
      <dgm:spPr/>
    </dgm:pt>
    <dgm:pt modelId="{F04618D9-7447-47F4-BD90-9A60F91553CC}" type="pres">
      <dgm:prSet presAssocID="{476E4657-E63E-4879-824E-AB5B1AFB81D8}" presName="node" presStyleLbl="node1" presStyleIdx="2" presStyleCnt="4">
        <dgm:presLayoutVars>
          <dgm:bulletEnabled val="1"/>
        </dgm:presLayoutVars>
      </dgm:prSet>
      <dgm:spPr/>
    </dgm:pt>
    <dgm:pt modelId="{9D207E27-0817-4FAB-95F0-07A4EC6C6DF5}" type="pres">
      <dgm:prSet presAssocID="{53247AAE-4BBD-46CD-9F25-95937FBB54DE}" presName="sibTrans" presStyleCnt="0"/>
      <dgm:spPr/>
    </dgm:pt>
    <dgm:pt modelId="{845A2381-6A36-49E6-BDD7-A41A83EC3A1E}" type="pres">
      <dgm:prSet presAssocID="{D07E6445-8BAF-44E5-B01C-90EE5CFDA2AA}" presName="node" presStyleLbl="node1" presStyleIdx="3" presStyleCnt="4">
        <dgm:presLayoutVars>
          <dgm:bulletEnabled val="1"/>
        </dgm:presLayoutVars>
      </dgm:prSet>
      <dgm:spPr/>
    </dgm:pt>
  </dgm:ptLst>
  <dgm:cxnLst>
    <dgm:cxn modelId="{428D1D01-890B-4D47-8DAB-2BF8087432EA}" srcId="{39D031FE-8DB8-4D93-9B60-5755177DD3A9}" destId="{C46182B5-AD5E-4458-9B89-A6276B8E2320}" srcOrd="0" destOrd="0" parTransId="{38895F65-D837-4E63-8CC3-4DF648E43E57}" sibTransId="{4E803A1A-E890-4378-90C9-6DA2C1E2A970}"/>
    <dgm:cxn modelId="{69FC1B15-97EF-4DDC-92B8-4CA72736A101}" srcId="{D07E6445-8BAF-44E5-B01C-90EE5CFDA2AA}" destId="{20A34ED3-05C9-4FF9-ABC6-142CAFD8EB74}" srcOrd="1" destOrd="0" parTransId="{DB4CE2C5-32FC-40DF-881E-2C00FA72B1B9}" sibTransId="{84D068BD-4F09-42F6-8BB5-268B33128CB6}"/>
    <dgm:cxn modelId="{DD6C0128-95CF-4153-ABF9-89A5FB36851A}" type="presOf" srcId="{476E4657-E63E-4879-824E-AB5B1AFB81D8}" destId="{F04618D9-7447-47F4-BD90-9A60F91553CC}" srcOrd="0" destOrd="0" presId="urn:microsoft.com/office/officeart/2005/8/layout/default"/>
    <dgm:cxn modelId="{024A722C-D356-4B09-993C-E2287904115F}" srcId="{39D031FE-8DB8-4D93-9B60-5755177DD3A9}" destId="{476E4657-E63E-4879-824E-AB5B1AFB81D8}" srcOrd="2" destOrd="0" parTransId="{ADADEE11-FB42-456A-8C2B-E6F7F87EB16B}" sibTransId="{53247AAE-4BBD-46CD-9F25-95937FBB54DE}"/>
    <dgm:cxn modelId="{4A384434-1DEC-4B68-BCF0-0DA24ECFA2EC}" type="presOf" srcId="{72C459F1-B910-4EB0-A493-D331B539D900}" destId="{7D2000D1-949E-49B4-B22B-B45620616523}" srcOrd="0" destOrd="0" presId="urn:microsoft.com/office/officeart/2005/8/layout/default"/>
    <dgm:cxn modelId="{B2D55538-D4D8-47C0-9179-BC13AA1DB24C}" type="presOf" srcId="{D07E6445-8BAF-44E5-B01C-90EE5CFDA2AA}" destId="{845A2381-6A36-49E6-BDD7-A41A83EC3A1E}" srcOrd="0" destOrd="0" presId="urn:microsoft.com/office/officeart/2005/8/layout/default"/>
    <dgm:cxn modelId="{16326041-725F-4B1D-A8FB-B3C76F7FD88E}" type="presOf" srcId="{C46182B5-AD5E-4458-9B89-A6276B8E2320}" destId="{4CD6970E-F1AB-496F-B5F7-53E4712A2210}" srcOrd="0" destOrd="0" presId="urn:microsoft.com/office/officeart/2005/8/layout/default"/>
    <dgm:cxn modelId="{9FD73195-BC12-45C9-BFAC-7E3C03703950}" srcId="{D07E6445-8BAF-44E5-B01C-90EE5CFDA2AA}" destId="{BE695241-FC51-4DF3-BF25-1C24934F9777}" srcOrd="0" destOrd="0" parTransId="{A3BF035A-129D-4AC3-89AD-FFABE5B3E69B}" sibTransId="{A43475D7-5701-4E7A-95A7-3D0B8F8CDD0E}"/>
    <dgm:cxn modelId="{239E37BE-37D5-4127-A3C1-555594822D93}" srcId="{39D031FE-8DB8-4D93-9B60-5755177DD3A9}" destId="{D07E6445-8BAF-44E5-B01C-90EE5CFDA2AA}" srcOrd="3" destOrd="0" parTransId="{BE9CA38F-599C-4B3F-A292-3175C38AB204}" sibTransId="{3C1B9C9E-73E5-4E02-96A4-5AAFD88EFF75}"/>
    <dgm:cxn modelId="{B885C9C0-875A-4507-8E4A-496BB4A1FECB}" type="presOf" srcId="{39D031FE-8DB8-4D93-9B60-5755177DD3A9}" destId="{24FDA2F8-52EB-4B37-BD60-C246EE596C34}" srcOrd="0" destOrd="0" presId="urn:microsoft.com/office/officeart/2005/8/layout/default"/>
    <dgm:cxn modelId="{C83E89CA-BA93-403F-B42F-2866A4A3AA1B}" type="presOf" srcId="{20A34ED3-05C9-4FF9-ABC6-142CAFD8EB74}" destId="{845A2381-6A36-49E6-BDD7-A41A83EC3A1E}" srcOrd="0" destOrd="2" presId="urn:microsoft.com/office/officeart/2005/8/layout/default"/>
    <dgm:cxn modelId="{4498DCD7-4D40-41B3-B323-CBC2C75B8621}" srcId="{39D031FE-8DB8-4D93-9B60-5755177DD3A9}" destId="{72C459F1-B910-4EB0-A493-D331B539D900}" srcOrd="1" destOrd="0" parTransId="{8CAA46C5-82D7-4DDA-98DB-0B3B187BC3AA}" sibTransId="{B1E958F6-53EA-46F8-A1B0-A5F7050AB6EC}"/>
    <dgm:cxn modelId="{E99577F1-730A-43EB-8AA8-3F72F4F60C1C}" type="presOf" srcId="{BE695241-FC51-4DF3-BF25-1C24934F9777}" destId="{845A2381-6A36-49E6-BDD7-A41A83EC3A1E}" srcOrd="0" destOrd="1" presId="urn:microsoft.com/office/officeart/2005/8/layout/default"/>
    <dgm:cxn modelId="{4DB5EB23-4CBB-4CAB-9C84-5AAC9FE4328E}" type="presParOf" srcId="{24FDA2F8-52EB-4B37-BD60-C246EE596C34}" destId="{4CD6970E-F1AB-496F-B5F7-53E4712A2210}" srcOrd="0" destOrd="0" presId="urn:microsoft.com/office/officeart/2005/8/layout/default"/>
    <dgm:cxn modelId="{C61617D7-4F9C-48FB-A0FE-3BB57D9C7107}" type="presParOf" srcId="{24FDA2F8-52EB-4B37-BD60-C246EE596C34}" destId="{311630FC-126A-4FC9-9366-F6CE5BD529C6}" srcOrd="1" destOrd="0" presId="urn:microsoft.com/office/officeart/2005/8/layout/default"/>
    <dgm:cxn modelId="{DB2A4442-3C0E-4B38-905D-B3822BBD540C}" type="presParOf" srcId="{24FDA2F8-52EB-4B37-BD60-C246EE596C34}" destId="{7D2000D1-949E-49B4-B22B-B45620616523}" srcOrd="2" destOrd="0" presId="urn:microsoft.com/office/officeart/2005/8/layout/default"/>
    <dgm:cxn modelId="{8FA3F566-F6B3-479F-A0E5-391804AE0125}" type="presParOf" srcId="{24FDA2F8-52EB-4B37-BD60-C246EE596C34}" destId="{09F4167F-D0D1-4480-A4F7-5CD59AC2A112}" srcOrd="3" destOrd="0" presId="urn:microsoft.com/office/officeart/2005/8/layout/default"/>
    <dgm:cxn modelId="{CE91E6A1-5A3A-44C3-9EC2-E566D5E44898}" type="presParOf" srcId="{24FDA2F8-52EB-4B37-BD60-C246EE596C34}" destId="{F04618D9-7447-47F4-BD90-9A60F91553CC}" srcOrd="4" destOrd="0" presId="urn:microsoft.com/office/officeart/2005/8/layout/default"/>
    <dgm:cxn modelId="{06139D1C-25BB-448A-85E7-90462754902B}" type="presParOf" srcId="{24FDA2F8-52EB-4B37-BD60-C246EE596C34}" destId="{9D207E27-0817-4FAB-95F0-07A4EC6C6DF5}" srcOrd="5" destOrd="0" presId="urn:microsoft.com/office/officeart/2005/8/layout/default"/>
    <dgm:cxn modelId="{548B48A0-2267-4051-892F-A32F08B7DC10}" type="presParOf" srcId="{24FDA2F8-52EB-4B37-BD60-C246EE596C34}" destId="{845A2381-6A36-49E6-BDD7-A41A83EC3A1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E3286C-839F-46B1-99D4-F5B0DD898BC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68DD8D3-2CA0-48BB-A52E-3E4A3DECA503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The instrument is indicating the presence of a substance </a:t>
          </a:r>
          <a:r>
            <a:rPr lang="en-US" u="sng" dirty="0">
              <a:solidFill>
                <a:schemeClr val="bg1"/>
              </a:solidFill>
            </a:rPr>
            <a:t>other than</a:t>
          </a:r>
          <a:r>
            <a:rPr lang="en-US" dirty="0">
              <a:solidFill>
                <a:schemeClr val="bg1"/>
              </a:solidFill>
            </a:rPr>
            <a:t> </a:t>
          </a:r>
          <a:r>
            <a:rPr lang="en-US" u="sng" dirty="0">
              <a:solidFill>
                <a:schemeClr val="bg1"/>
              </a:solidFill>
            </a:rPr>
            <a:t>ethanol</a:t>
          </a:r>
          <a:r>
            <a:rPr lang="en-US" dirty="0">
              <a:solidFill>
                <a:schemeClr val="bg1"/>
              </a:solidFill>
            </a:rPr>
            <a:t> in the subject sample.</a:t>
          </a:r>
        </a:p>
      </dgm:t>
    </dgm:pt>
    <dgm:pt modelId="{EAE2FE4B-F8DC-4489-970D-4D34B0545609}" type="parTrans" cxnId="{D3816449-3C60-45DC-AA5B-A84E43CA93A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B660CB3-5E04-43F0-8083-39295EDB5BB0}" type="sibTrans" cxnId="{D3816449-3C60-45DC-AA5B-A84E43CA93A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799F5C14-3BDD-4BB1-A31C-1A912313A928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DataMaster uses </a:t>
          </a:r>
          <a:r>
            <a:rPr lang="en-US" u="sng" dirty="0">
              <a:solidFill>
                <a:schemeClr val="bg1"/>
              </a:solidFill>
            </a:rPr>
            <a:t>three IR filters</a:t>
          </a:r>
          <a:r>
            <a:rPr lang="en-US" dirty="0">
              <a:solidFill>
                <a:schemeClr val="bg1"/>
              </a:solidFill>
            </a:rPr>
            <a:t> to look for interfering substances.</a:t>
          </a:r>
        </a:p>
      </dgm:t>
    </dgm:pt>
    <dgm:pt modelId="{913B49DF-CDBC-45B5-AD27-3D13D4803429}" type="parTrans" cxnId="{57965F10-5795-434C-B3D1-024C299F245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50532BA-A15C-4C44-A3A9-7162AA0DB5F5}" type="sibTrans" cxnId="{57965F10-5795-434C-B3D1-024C299F2456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A43EE76-9941-4C81-85B0-E6F0A29F12BE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If the pattern of the three filters looks different than the saved pattern, Interference Detected is triggered.</a:t>
          </a:r>
        </a:p>
      </dgm:t>
    </dgm:pt>
    <dgm:pt modelId="{1B22305D-4543-4710-92A7-3D0D0916DC27}" type="parTrans" cxnId="{F5B67F00-67F5-4A6F-85C1-F07C656181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59548C0-D19E-4583-A259-1371807C9951}" type="sibTrans" cxnId="{F5B67F00-67F5-4A6F-85C1-F07C656181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CBF478DF-32A5-4516-B34C-78CF0E990F80}" type="pres">
      <dgm:prSet presAssocID="{D1E3286C-839F-46B1-99D4-F5B0DD898BCF}" presName="linear" presStyleCnt="0">
        <dgm:presLayoutVars>
          <dgm:animLvl val="lvl"/>
          <dgm:resizeHandles val="exact"/>
        </dgm:presLayoutVars>
      </dgm:prSet>
      <dgm:spPr/>
    </dgm:pt>
    <dgm:pt modelId="{22E6C6E8-70A4-4657-81B1-C5DA80AA2994}" type="pres">
      <dgm:prSet presAssocID="{368DD8D3-2CA0-48BB-A52E-3E4A3DECA50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1AD651F-033C-4727-8EB2-58227D81BD48}" type="pres">
      <dgm:prSet presAssocID="{AB660CB3-5E04-43F0-8083-39295EDB5BB0}" presName="spacer" presStyleCnt="0"/>
      <dgm:spPr/>
    </dgm:pt>
    <dgm:pt modelId="{C3528414-9190-4C1A-BDD4-2CCCF926EB6B}" type="pres">
      <dgm:prSet presAssocID="{799F5C14-3BDD-4BB1-A31C-1A912313A92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4930650-4D96-4E48-9728-A7BA9D97BC8B}" type="pres">
      <dgm:prSet presAssocID="{150532BA-A15C-4C44-A3A9-7162AA0DB5F5}" presName="spacer" presStyleCnt="0"/>
      <dgm:spPr/>
    </dgm:pt>
    <dgm:pt modelId="{06C46DD1-0802-45FD-ABA5-E2572F3E0BF9}" type="pres">
      <dgm:prSet presAssocID="{3A43EE76-9941-4C81-85B0-E6F0A29F12B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5B67F00-67F5-4A6F-85C1-F07C65618191}" srcId="{D1E3286C-839F-46B1-99D4-F5B0DD898BCF}" destId="{3A43EE76-9941-4C81-85B0-E6F0A29F12BE}" srcOrd="2" destOrd="0" parTransId="{1B22305D-4543-4710-92A7-3D0D0916DC27}" sibTransId="{359548C0-D19E-4583-A259-1371807C9951}"/>
    <dgm:cxn modelId="{57965F10-5795-434C-B3D1-024C299F2456}" srcId="{D1E3286C-839F-46B1-99D4-F5B0DD898BCF}" destId="{799F5C14-3BDD-4BB1-A31C-1A912313A928}" srcOrd="1" destOrd="0" parTransId="{913B49DF-CDBC-45B5-AD27-3D13D4803429}" sibTransId="{150532BA-A15C-4C44-A3A9-7162AA0DB5F5}"/>
    <dgm:cxn modelId="{24052527-61A5-46B3-8AA0-01854C4C7CF6}" type="presOf" srcId="{799F5C14-3BDD-4BB1-A31C-1A912313A928}" destId="{C3528414-9190-4C1A-BDD4-2CCCF926EB6B}" srcOrd="0" destOrd="0" presId="urn:microsoft.com/office/officeart/2005/8/layout/vList2"/>
    <dgm:cxn modelId="{D3816449-3C60-45DC-AA5B-A84E43CA93A8}" srcId="{D1E3286C-839F-46B1-99D4-F5B0DD898BCF}" destId="{368DD8D3-2CA0-48BB-A52E-3E4A3DECA503}" srcOrd="0" destOrd="0" parTransId="{EAE2FE4B-F8DC-4489-970D-4D34B0545609}" sibTransId="{AB660CB3-5E04-43F0-8083-39295EDB5BB0}"/>
    <dgm:cxn modelId="{E21552B7-2922-408F-80BF-26AB124CB06A}" type="presOf" srcId="{368DD8D3-2CA0-48BB-A52E-3E4A3DECA503}" destId="{22E6C6E8-70A4-4657-81B1-C5DA80AA2994}" srcOrd="0" destOrd="0" presId="urn:microsoft.com/office/officeart/2005/8/layout/vList2"/>
    <dgm:cxn modelId="{8D8209B8-48BE-473A-8DDC-A495C9D1502D}" type="presOf" srcId="{D1E3286C-839F-46B1-99D4-F5B0DD898BCF}" destId="{CBF478DF-32A5-4516-B34C-78CF0E990F80}" srcOrd="0" destOrd="0" presId="urn:microsoft.com/office/officeart/2005/8/layout/vList2"/>
    <dgm:cxn modelId="{5102ABDD-D228-4534-AC3A-C36C84584C1A}" type="presOf" srcId="{3A43EE76-9941-4C81-85B0-E6F0A29F12BE}" destId="{06C46DD1-0802-45FD-ABA5-E2572F3E0BF9}" srcOrd="0" destOrd="0" presId="urn:microsoft.com/office/officeart/2005/8/layout/vList2"/>
    <dgm:cxn modelId="{75537EF2-D2BB-4F97-B3B4-B5CB7BB621FB}" type="presParOf" srcId="{CBF478DF-32A5-4516-B34C-78CF0E990F80}" destId="{22E6C6E8-70A4-4657-81B1-C5DA80AA2994}" srcOrd="0" destOrd="0" presId="urn:microsoft.com/office/officeart/2005/8/layout/vList2"/>
    <dgm:cxn modelId="{D3BA6061-C090-42D3-B47D-2B1773EB1B77}" type="presParOf" srcId="{CBF478DF-32A5-4516-B34C-78CF0E990F80}" destId="{31AD651F-033C-4727-8EB2-58227D81BD48}" srcOrd="1" destOrd="0" presId="urn:microsoft.com/office/officeart/2005/8/layout/vList2"/>
    <dgm:cxn modelId="{06FA5DCA-3502-4CC3-877E-7A8DC497F11D}" type="presParOf" srcId="{CBF478DF-32A5-4516-B34C-78CF0E990F80}" destId="{C3528414-9190-4C1A-BDD4-2CCCF926EB6B}" srcOrd="2" destOrd="0" presId="urn:microsoft.com/office/officeart/2005/8/layout/vList2"/>
    <dgm:cxn modelId="{5114E830-172C-4665-8FB6-92BE79B89E75}" type="presParOf" srcId="{CBF478DF-32A5-4516-B34C-78CF0E990F80}" destId="{64930650-4D96-4E48-9728-A7BA9D97BC8B}" srcOrd="3" destOrd="0" presId="urn:microsoft.com/office/officeart/2005/8/layout/vList2"/>
    <dgm:cxn modelId="{891B4788-D1BE-4224-8A96-057CDAB256B0}" type="presParOf" srcId="{CBF478DF-32A5-4516-B34C-78CF0E990F80}" destId="{06C46DD1-0802-45FD-ABA5-E2572F3E0BF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FAC143E-09DD-429D-BD68-CA072AC9F142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7A6E892-D71E-426F-9B10-EFFF467804D4}">
      <dgm:prSet custT="1"/>
      <dgm:spPr/>
      <dgm:t>
        <a:bodyPr/>
        <a:lstStyle/>
        <a:p>
          <a:r>
            <a:rPr lang="en-US" sz="1800" b="1" dirty="0"/>
            <a:t>What cause interference?</a:t>
          </a:r>
        </a:p>
      </dgm:t>
    </dgm:pt>
    <dgm:pt modelId="{6B67C5F7-1382-4D15-ACC4-FB235C6F84B6}" type="parTrans" cxnId="{E8F905E1-AD71-47BE-A068-14DD766D58C4}">
      <dgm:prSet/>
      <dgm:spPr/>
      <dgm:t>
        <a:bodyPr/>
        <a:lstStyle/>
        <a:p>
          <a:endParaRPr lang="en-US"/>
        </a:p>
      </dgm:t>
    </dgm:pt>
    <dgm:pt modelId="{031BB92E-9063-4B5A-B96A-46AEF094CE4B}" type="sibTrans" cxnId="{E8F905E1-AD71-47BE-A068-14DD766D58C4}">
      <dgm:prSet/>
      <dgm:spPr/>
      <dgm:t>
        <a:bodyPr/>
        <a:lstStyle/>
        <a:p>
          <a:endParaRPr lang="en-US"/>
        </a:p>
      </dgm:t>
    </dgm:pt>
    <dgm:pt modelId="{EE4EA3E4-EA41-4F86-8F4C-10FD5E430B8C}">
      <dgm:prSet custT="1"/>
      <dgm:spPr/>
      <dgm:t>
        <a:bodyPr/>
        <a:lstStyle/>
        <a:p>
          <a:r>
            <a:rPr lang="en-US" sz="1800" b="1" dirty="0"/>
            <a:t>Acetone (diabetics, possibly keto diet)</a:t>
          </a:r>
        </a:p>
      </dgm:t>
    </dgm:pt>
    <dgm:pt modelId="{1E320684-D99B-4587-9DCA-6A82BBF6D936}" type="parTrans" cxnId="{CB2243F8-45C7-4575-B481-AF6E8B0ECC47}">
      <dgm:prSet/>
      <dgm:spPr/>
      <dgm:t>
        <a:bodyPr/>
        <a:lstStyle/>
        <a:p>
          <a:endParaRPr lang="en-US"/>
        </a:p>
      </dgm:t>
    </dgm:pt>
    <dgm:pt modelId="{82BDEB8C-D2E8-4EF2-BD67-A807E5CDA958}" type="sibTrans" cxnId="{CB2243F8-45C7-4575-B481-AF6E8B0ECC47}">
      <dgm:prSet/>
      <dgm:spPr/>
      <dgm:t>
        <a:bodyPr/>
        <a:lstStyle/>
        <a:p>
          <a:endParaRPr lang="en-US"/>
        </a:p>
      </dgm:t>
    </dgm:pt>
    <dgm:pt modelId="{6427D667-4E3B-4BDE-B7ED-08A88E689AF3}">
      <dgm:prSet custT="1"/>
      <dgm:spPr/>
      <dgm:t>
        <a:bodyPr/>
        <a:lstStyle/>
        <a:p>
          <a:r>
            <a:rPr lang="en-US" sz="1800" b="1" dirty="0"/>
            <a:t>Huffing (inhaling gases – e.g., Dust Off)</a:t>
          </a:r>
        </a:p>
      </dgm:t>
    </dgm:pt>
    <dgm:pt modelId="{4009B771-F940-4148-BDA5-CCEE5D175E19}" type="parTrans" cxnId="{49577D31-BC97-4BA1-9D7F-3BF2E3F18696}">
      <dgm:prSet/>
      <dgm:spPr/>
      <dgm:t>
        <a:bodyPr/>
        <a:lstStyle/>
        <a:p>
          <a:endParaRPr lang="en-US"/>
        </a:p>
      </dgm:t>
    </dgm:pt>
    <dgm:pt modelId="{8ED94474-28FE-4998-9878-9A1FD4E37576}" type="sibTrans" cxnId="{49577D31-BC97-4BA1-9D7F-3BF2E3F18696}">
      <dgm:prSet/>
      <dgm:spPr/>
      <dgm:t>
        <a:bodyPr/>
        <a:lstStyle/>
        <a:p>
          <a:endParaRPr lang="en-US"/>
        </a:p>
      </dgm:t>
    </dgm:pt>
    <dgm:pt modelId="{B2DCB6BF-3E7A-45A9-845C-CB16AB832450}">
      <dgm:prSet custT="1"/>
      <dgm:spPr/>
      <dgm:t>
        <a:bodyPr/>
        <a:lstStyle/>
        <a:p>
          <a:r>
            <a:rPr lang="en-US" sz="1800" b="1" dirty="0"/>
            <a:t>What should you do?</a:t>
          </a:r>
          <a:endParaRPr lang="en-US" sz="1800" dirty="0"/>
        </a:p>
      </dgm:t>
    </dgm:pt>
    <dgm:pt modelId="{5CC4FF92-8723-48DA-883E-AA3C857DEABD}" type="parTrans" cxnId="{CC31BE4A-E2F1-4A4F-A54B-78EF75BAA008}">
      <dgm:prSet/>
      <dgm:spPr/>
      <dgm:t>
        <a:bodyPr/>
        <a:lstStyle/>
        <a:p>
          <a:endParaRPr lang="en-US"/>
        </a:p>
      </dgm:t>
    </dgm:pt>
    <dgm:pt modelId="{BC1097B7-FE66-44D3-A31B-CAF50DC901B1}" type="sibTrans" cxnId="{CC31BE4A-E2F1-4A4F-A54B-78EF75BAA008}">
      <dgm:prSet/>
      <dgm:spPr/>
      <dgm:t>
        <a:bodyPr/>
        <a:lstStyle/>
        <a:p>
          <a:endParaRPr lang="en-US"/>
        </a:p>
      </dgm:t>
    </dgm:pt>
    <dgm:pt modelId="{A4DD0CF1-FDC3-43C0-9638-E4D493DE83E2}">
      <dgm:prSet custT="1"/>
      <dgm:spPr/>
      <dgm:t>
        <a:bodyPr/>
        <a:lstStyle/>
        <a:p>
          <a:r>
            <a:rPr lang="en-US" sz="1800" b="1" dirty="0"/>
            <a:t>Run the breath test again</a:t>
          </a:r>
          <a:endParaRPr lang="en-US" sz="1800" dirty="0"/>
        </a:p>
      </dgm:t>
    </dgm:pt>
    <dgm:pt modelId="{8C668914-6AB7-477B-BBB2-BD7DDA317828}" type="parTrans" cxnId="{BBBBC43C-6689-405A-8607-503D3D633707}">
      <dgm:prSet/>
      <dgm:spPr/>
      <dgm:t>
        <a:bodyPr/>
        <a:lstStyle/>
        <a:p>
          <a:endParaRPr lang="en-US"/>
        </a:p>
      </dgm:t>
    </dgm:pt>
    <dgm:pt modelId="{D99AA9DE-68A0-46FE-82C5-354E847FE8FB}" type="sibTrans" cxnId="{BBBBC43C-6689-405A-8607-503D3D633707}">
      <dgm:prSet/>
      <dgm:spPr/>
      <dgm:t>
        <a:bodyPr/>
        <a:lstStyle/>
        <a:p>
          <a:endParaRPr lang="en-US"/>
        </a:p>
      </dgm:t>
    </dgm:pt>
    <dgm:pt modelId="{A8369F5D-6E74-4D11-8FA2-E0914B532AAD}">
      <dgm:prSet custT="1"/>
      <dgm:spPr/>
      <dgm:t>
        <a:bodyPr/>
        <a:lstStyle/>
        <a:p>
          <a:r>
            <a:rPr lang="en-US" sz="1800" b="1" dirty="0"/>
            <a:t>If interference occurs a second time, get  a search warrant for blood.  </a:t>
          </a:r>
          <a:endParaRPr lang="en-US" sz="1800" dirty="0"/>
        </a:p>
      </dgm:t>
    </dgm:pt>
    <dgm:pt modelId="{B0554178-2B20-460E-AA16-424A2A26AC21}" type="parTrans" cxnId="{8FDEA98B-10B4-4589-976F-B1549A6BE92C}">
      <dgm:prSet/>
      <dgm:spPr/>
      <dgm:t>
        <a:bodyPr/>
        <a:lstStyle/>
        <a:p>
          <a:endParaRPr lang="en-US"/>
        </a:p>
      </dgm:t>
    </dgm:pt>
    <dgm:pt modelId="{E8A636C8-A656-4EDE-9903-D19EAD52C43A}" type="sibTrans" cxnId="{8FDEA98B-10B4-4589-976F-B1549A6BE92C}">
      <dgm:prSet/>
      <dgm:spPr/>
      <dgm:t>
        <a:bodyPr/>
        <a:lstStyle/>
        <a:p>
          <a:endParaRPr lang="en-US"/>
        </a:p>
      </dgm:t>
    </dgm:pt>
    <dgm:pt modelId="{29747BE5-6946-40DC-B965-BE693F897C98}">
      <dgm:prSet custT="1"/>
      <dgm:spPr/>
      <dgm:t>
        <a:bodyPr/>
        <a:lstStyle/>
        <a:p>
          <a:r>
            <a:rPr lang="en-US" sz="1800" b="1" dirty="0"/>
            <a:t>Inhalants leave the body quickly!</a:t>
          </a:r>
          <a:endParaRPr lang="en-US" sz="1800" dirty="0"/>
        </a:p>
      </dgm:t>
    </dgm:pt>
    <dgm:pt modelId="{117D90FD-2FBB-4370-BDFE-8CDC838D1B0F}" type="parTrans" cxnId="{465252D3-BCCC-4F77-82B9-054838DB6CCF}">
      <dgm:prSet/>
      <dgm:spPr/>
      <dgm:t>
        <a:bodyPr/>
        <a:lstStyle/>
        <a:p>
          <a:endParaRPr lang="en-US"/>
        </a:p>
      </dgm:t>
    </dgm:pt>
    <dgm:pt modelId="{5F53B807-6D88-4C54-8FC7-E8B33B00A9F2}" type="sibTrans" cxnId="{465252D3-BCCC-4F77-82B9-054838DB6CCF}">
      <dgm:prSet/>
      <dgm:spPr/>
      <dgm:t>
        <a:bodyPr/>
        <a:lstStyle/>
        <a:p>
          <a:endParaRPr lang="en-US"/>
        </a:p>
      </dgm:t>
    </dgm:pt>
    <dgm:pt modelId="{5A86DD25-DD84-45B7-9E27-ADCDEF6804ED}" type="pres">
      <dgm:prSet presAssocID="{AFAC143E-09DD-429D-BD68-CA072AC9F142}" presName="linear" presStyleCnt="0">
        <dgm:presLayoutVars>
          <dgm:dir/>
          <dgm:animLvl val="lvl"/>
          <dgm:resizeHandles val="exact"/>
        </dgm:presLayoutVars>
      </dgm:prSet>
      <dgm:spPr/>
    </dgm:pt>
    <dgm:pt modelId="{3D53BFFB-5047-44DE-8032-F3A2822F40C9}" type="pres">
      <dgm:prSet presAssocID="{67A6E892-D71E-426F-9B10-EFFF467804D4}" presName="parentLin" presStyleCnt="0"/>
      <dgm:spPr/>
    </dgm:pt>
    <dgm:pt modelId="{8FADBD9E-2A1B-4451-A6EC-3E5EAD65CE7B}" type="pres">
      <dgm:prSet presAssocID="{67A6E892-D71E-426F-9B10-EFFF467804D4}" presName="parentLeftMargin" presStyleLbl="node1" presStyleIdx="0" presStyleCnt="3"/>
      <dgm:spPr/>
    </dgm:pt>
    <dgm:pt modelId="{FF8598C2-E774-41DD-AEB3-7714764AC0CA}" type="pres">
      <dgm:prSet presAssocID="{67A6E892-D71E-426F-9B10-EFFF467804D4}" presName="parentText" presStyleLbl="node1" presStyleIdx="0" presStyleCnt="3" custScaleX="107566">
        <dgm:presLayoutVars>
          <dgm:chMax val="0"/>
          <dgm:bulletEnabled val="1"/>
        </dgm:presLayoutVars>
      </dgm:prSet>
      <dgm:spPr/>
    </dgm:pt>
    <dgm:pt modelId="{3B5CFFF6-C19C-479F-BF70-F595D8639B40}" type="pres">
      <dgm:prSet presAssocID="{67A6E892-D71E-426F-9B10-EFFF467804D4}" presName="negativeSpace" presStyleCnt="0"/>
      <dgm:spPr/>
    </dgm:pt>
    <dgm:pt modelId="{C8101258-35C4-4376-B70D-3D8323B6900D}" type="pres">
      <dgm:prSet presAssocID="{67A6E892-D71E-426F-9B10-EFFF467804D4}" presName="childText" presStyleLbl="conFgAcc1" presStyleIdx="0" presStyleCnt="3">
        <dgm:presLayoutVars>
          <dgm:bulletEnabled val="1"/>
        </dgm:presLayoutVars>
      </dgm:prSet>
      <dgm:spPr/>
    </dgm:pt>
    <dgm:pt modelId="{A50A47A0-33B9-457B-AEBD-98860C8BC9C6}" type="pres">
      <dgm:prSet presAssocID="{031BB92E-9063-4B5A-B96A-46AEF094CE4B}" presName="spaceBetweenRectangles" presStyleCnt="0"/>
      <dgm:spPr/>
    </dgm:pt>
    <dgm:pt modelId="{7AEC607E-CCA5-455C-9637-BE1A5FD0882B}" type="pres">
      <dgm:prSet presAssocID="{B2DCB6BF-3E7A-45A9-845C-CB16AB832450}" presName="parentLin" presStyleCnt="0"/>
      <dgm:spPr/>
    </dgm:pt>
    <dgm:pt modelId="{932657DA-8170-4B69-8363-D9AC1B67E20B}" type="pres">
      <dgm:prSet presAssocID="{B2DCB6BF-3E7A-45A9-845C-CB16AB832450}" presName="parentLeftMargin" presStyleLbl="node1" presStyleIdx="0" presStyleCnt="3"/>
      <dgm:spPr/>
    </dgm:pt>
    <dgm:pt modelId="{0CD2AA08-C450-4B93-A2C7-3023FEECF77E}" type="pres">
      <dgm:prSet presAssocID="{B2DCB6BF-3E7A-45A9-845C-CB16AB832450}" presName="parentText" presStyleLbl="node1" presStyleIdx="1" presStyleCnt="3" custScaleX="107566">
        <dgm:presLayoutVars>
          <dgm:chMax val="0"/>
          <dgm:bulletEnabled val="1"/>
        </dgm:presLayoutVars>
      </dgm:prSet>
      <dgm:spPr/>
    </dgm:pt>
    <dgm:pt modelId="{FB2619E8-39B4-4BFA-8FFF-F0480B07BCC8}" type="pres">
      <dgm:prSet presAssocID="{B2DCB6BF-3E7A-45A9-845C-CB16AB832450}" presName="negativeSpace" presStyleCnt="0"/>
      <dgm:spPr/>
    </dgm:pt>
    <dgm:pt modelId="{51F50848-4B39-4820-8EC9-14BCEBAFD9F7}" type="pres">
      <dgm:prSet presAssocID="{B2DCB6BF-3E7A-45A9-845C-CB16AB832450}" presName="childText" presStyleLbl="conFgAcc1" presStyleIdx="1" presStyleCnt="3">
        <dgm:presLayoutVars>
          <dgm:bulletEnabled val="1"/>
        </dgm:presLayoutVars>
      </dgm:prSet>
      <dgm:spPr/>
    </dgm:pt>
    <dgm:pt modelId="{944DFC37-5112-4B20-9E1B-5D7893DFA217}" type="pres">
      <dgm:prSet presAssocID="{BC1097B7-FE66-44D3-A31B-CAF50DC901B1}" presName="spaceBetweenRectangles" presStyleCnt="0"/>
      <dgm:spPr/>
    </dgm:pt>
    <dgm:pt modelId="{0BBC3AF0-FD18-4AC6-9C59-043B4E43AFD3}" type="pres">
      <dgm:prSet presAssocID="{29747BE5-6946-40DC-B965-BE693F897C98}" presName="parentLin" presStyleCnt="0"/>
      <dgm:spPr/>
    </dgm:pt>
    <dgm:pt modelId="{58491537-D46D-4A69-A169-D0C3764C4CDF}" type="pres">
      <dgm:prSet presAssocID="{29747BE5-6946-40DC-B965-BE693F897C98}" presName="parentLeftMargin" presStyleLbl="node1" presStyleIdx="1" presStyleCnt="3"/>
      <dgm:spPr/>
    </dgm:pt>
    <dgm:pt modelId="{81C76F31-20BC-4676-8330-874A7B7F75A8}" type="pres">
      <dgm:prSet presAssocID="{29747BE5-6946-40DC-B965-BE693F897C98}" presName="parentText" presStyleLbl="node1" presStyleIdx="2" presStyleCnt="3" custScaleX="107566">
        <dgm:presLayoutVars>
          <dgm:chMax val="0"/>
          <dgm:bulletEnabled val="1"/>
        </dgm:presLayoutVars>
      </dgm:prSet>
      <dgm:spPr/>
    </dgm:pt>
    <dgm:pt modelId="{E2322879-F5C1-4CA6-B40B-E6D52C93D579}" type="pres">
      <dgm:prSet presAssocID="{29747BE5-6946-40DC-B965-BE693F897C98}" presName="negativeSpace" presStyleCnt="0"/>
      <dgm:spPr/>
    </dgm:pt>
    <dgm:pt modelId="{734CB45A-BFD0-43B5-B59E-575273CB084B}" type="pres">
      <dgm:prSet presAssocID="{29747BE5-6946-40DC-B965-BE693F897C9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255D003-89E3-4E17-856B-C3EC33F6C6E5}" type="presOf" srcId="{29747BE5-6946-40DC-B965-BE693F897C98}" destId="{58491537-D46D-4A69-A169-D0C3764C4CDF}" srcOrd="0" destOrd="0" presId="urn:microsoft.com/office/officeart/2005/8/layout/list1"/>
    <dgm:cxn modelId="{E1E1AA17-9ACD-4AD2-BC66-E817CFB7E5CF}" type="presOf" srcId="{AFAC143E-09DD-429D-BD68-CA072AC9F142}" destId="{5A86DD25-DD84-45B7-9E27-ADCDEF6804ED}" srcOrd="0" destOrd="0" presId="urn:microsoft.com/office/officeart/2005/8/layout/list1"/>
    <dgm:cxn modelId="{49577D31-BC97-4BA1-9D7F-3BF2E3F18696}" srcId="{67A6E892-D71E-426F-9B10-EFFF467804D4}" destId="{6427D667-4E3B-4BDE-B7ED-08A88E689AF3}" srcOrd="1" destOrd="0" parTransId="{4009B771-F940-4148-BDA5-CCEE5D175E19}" sibTransId="{8ED94474-28FE-4998-9878-9A1FD4E37576}"/>
    <dgm:cxn modelId="{C31DE331-0FC9-48DF-A635-3B76C68AC84C}" type="presOf" srcId="{A4DD0CF1-FDC3-43C0-9638-E4D493DE83E2}" destId="{51F50848-4B39-4820-8EC9-14BCEBAFD9F7}" srcOrd="0" destOrd="0" presId="urn:microsoft.com/office/officeart/2005/8/layout/list1"/>
    <dgm:cxn modelId="{BBBBC43C-6689-405A-8607-503D3D633707}" srcId="{B2DCB6BF-3E7A-45A9-845C-CB16AB832450}" destId="{A4DD0CF1-FDC3-43C0-9638-E4D493DE83E2}" srcOrd="0" destOrd="0" parTransId="{8C668914-6AB7-477B-BBB2-BD7DDA317828}" sibTransId="{D99AA9DE-68A0-46FE-82C5-354E847FE8FB}"/>
    <dgm:cxn modelId="{CC31BE4A-E2F1-4A4F-A54B-78EF75BAA008}" srcId="{AFAC143E-09DD-429D-BD68-CA072AC9F142}" destId="{B2DCB6BF-3E7A-45A9-845C-CB16AB832450}" srcOrd="1" destOrd="0" parTransId="{5CC4FF92-8723-48DA-883E-AA3C857DEABD}" sibTransId="{BC1097B7-FE66-44D3-A31B-CAF50DC901B1}"/>
    <dgm:cxn modelId="{64C8294D-DAB3-4F16-B8B0-365BFF120AFD}" type="presOf" srcId="{B2DCB6BF-3E7A-45A9-845C-CB16AB832450}" destId="{0CD2AA08-C450-4B93-A2C7-3023FEECF77E}" srcOrd="1" destOrd="0" presId="urn:microsoft.com/office/officeart/2005/8/layout/list1"/>
    <dgm:cxn modelId="{54548D6D-115C-4CC9-A34B-FE92FFD977B6}" type="presOf" srcId="{EE4EA3E4-EA41-4F86-8F4C-10FD5E430B8C}" destId="{C8101258-35C4-4376-B70D-3D8323B6900D}" srcOrd="0" destOrd="0" presId="urn:microsoft.com/office/officeart/2005/8/layout/list1"/>
    <dgm:cxn modelId="{CDFF8E51-9F5E-44EA-AFB5-C5A26CA33596}" type="presOf" srcId="{B2DCB6BF-3E7A-45A9-845C-CB16AB832450}" destId="{932657DA-8170-4B69-8363-D9AC1B67E20B}" srcOrd="0" destOrd="0" presId="urn:microsoft.com/office/officeart/2005/8/layout/list1"/>
    <dgm:cxn modelId="{8FDEA98B-10B4-4589-976F-B1549A6BE92C}" srcId="{B2DCB6BF-3E7A-45A9-845C-CB16AB832450}" destId="{A8369F5D-6E74-4D11-8FA2-E0914B532AAD}" srcOrd="1" destOrd="0" parTransId="{B0554178-2B20-460E-AA16-424A2A26AC21}" sibTransId="{E8A636C8-A656-4EDE-9903-D19EAD52C43A}"/>
    <dgm:cxn modelId="{2A8D19B2-EC97-4EAB-BD0F-E99F069948DA}" type="presOf" srcId="{6427D667-4E3B-4BDE-B7ED-08A88E689AF3}" destId="{C8101258-35C4-4376-B70D-3D8323B6900D}" srcOrd="0" destOrd="1" presId="urn:microsoft.com/office/officeart/2005/8/layout/list1"/>
    <dgm:cxn modelId="{25D8FBB5-7EFB-4064-A786-FD3FE5226841}" type="presOf" srcId="{29747BE5-6946-40DC-B965-BE693F897C98}" destId="{81C76F31-20BC-4676-8330-874A7B7F75A8}" srcOrd="1" destOrd="0" presId="urn:microsoft.com/office/officeart/2005/8/layout/list1"/>
    <dgm:cxn modelId="{A9D6DBC3-EE2F-41E8-9358-C3EC724FC5AA}" type="presOf" srcId="{A8369F5D-6E74-4D11-8FA2-E0914B532AAD}" destId="{51F50848-4B39-4820-8EC9-14BCEBAFD9F7}" srcOrd="0" destOrd="1" presId="urn:microsoft.com/office/officeart/2005/8/layout/list1"/>
    <dgm:cxn modelId="{465252D3-BCCC-4F77-82B9-054838DB6CCF}" srcId="{AFAC143E-09DD-429D-BD68-CA072AC9F142}" destId="{29747BE5-6946-40DC-B965-BE693F897C98}" srcOrd="2" destOrd="0" parTransId="{117D90FD-2FBB-4370-BDFE-8CDC838D1B0F}" sibTransId="{5F53B807-6D88-4C54-8FC7-E8B33B00A9F2}"/>
    <dgm:cxn modelId="{E8F905E1-AD71-47BE-A068-14DD766D58C4}" srcId="{AFAC143E-09DD-429D-BD68-CA072AC9F142}" destId="{67A6E892-D71E-426F-9B10-EFFF467804D4}" srcOrd="0" destOrd="0" parTransId="{6B67C5F7-1382-4D15-ACC4-FB235C6F84B6}" sibTransId="{031BB92E-9063-4B5A-B96A-46AEF094CE4B}"/>
    <dgm:cxn modelId="{FE1160E8-3CE5-4461-A35D-A3CA707724AA}" type="presOf" srcId="{67A6E892-D71E-426F-9B10-EFFF467804D4}" destId="{8FADBD9E-2A1B-4451-A6EC-3E5EAD65CE7B}" srcOrd="0" destOrd="0" presId="urn:microsoft.com/office/officeart/2005/8/layout/list1"/>
    <dgm:cxn modelId="{CB2243F8-45C7-4575-B481-AF6E8B0ECC47}" srcId="{67A6E892-D71E-426F-9B10-EFFF467804D4}" destId="{EE4EA3E4-EA41-4F86-8F4C-10FD5E430B8C}" srcOrd="0" destOrd="0" parTransId="{1E320684-D99B-4587-9DCA-6A82BBF6D936}" sibTransId="{82BDEB8C-D2E8-4EF2-BD67-A807E5CDA958}"/>
    <dgm:cxn modelId="{1818FAFB-E83B-41F3-A808-DB3E43B0B908}" type="presOf" srcId="{67A6E892-D71E-426F-9B10-EFFF467804D4}" destId="{FF8598C2-E774-41DD-AEB3-7714764AC0CA}" srcOrd="1" destOrd="0" presId="urn:microsoft.com/office/officeart/2005/8/layout/list1"/>
    <dgm:cxn modelId="{E38C84D3-6AEB-4FE8-A12D-E5F72E002C2F}" type="presParOf" srcId="{5A86DD25-DD84-45B7-9E27-ADCDEF6804ED}" destId="{3D53BFFB-5047-44DE-8032-F3A2822F40C9}" srcOrd="0" destOrd="0" presId="urn:microsoft.com/office/officeart/2005/8/layout/list1"/>
    <dgm:cxn modelId="{20EF894F-886A-4E72-A766-5AD4006DECCB}" type="presParOf" srcId="{3D53BFFB-5047-44DE-8032-F3A2822F40C9}" destId="{8FADBD9E-2A1B-4451-A6EC-3E5EAD65CE7B}" srcOrd="0" destOrd="0" presId="urn:microsoft.com/office/officeart/2005/8/layout/list1"/>
    <dgm:cxn modelId="{BE8FBAA1-134B-4D18-B3D2-524F0E93D4BD}" type="presParOf" srcId="{3D53BFFB-5047-44DE-8032-F3A2822F40C9}" destId="{FF8598C2-E774-41DD-AEB3-7714764AC0CA}" srcOrd="1" destOrd="0" presId="urn:microsoft.com/office/officeart/2005/8/layout/list1"/>
    <dgm:cxn modelId="{15E7947D-03AE-4307-8CEB-147D47E8A4BE}" type="presParOf" srcId="{5A86DD25-DD84-45B7-9E27-ADCDEF6804ED}" destId="{3B5CFFF6-C19C-479F-BF70-F595D8639B40}" srcOrd="1" destOrd="0" presId="urn:microsoft.com/office/officeart/2005/8/layout/list1"/>
    <dgm:cxn modelId="{95A277E8-0143-48A6-ADB7-DBE1334F8910}" type="presParOf" srcId="{5A86DD25-DD84-45B7-9E27-ADCDEF6804ED}" destId="{C8101258-35C4-4376-B70D-3D8323B6900D}" srcOrd="2" destOrd="0" presId="urn:microsoft.com/office/officeart/2005/8/layout/list1"/>
    <dgm:cxn modelId="{6C6F5752-D963-48B5-9D35-A0A51157EEDA}" type="presParOf" srcId="{5A86DD25-DD84-45B7-9E27-ADCDEF6804ED}" destId="{A50A47A0-33B9-457B-AEBD-98860C8BC9C6}" srcOrd="3" destOrd="0" presId="urn:microsoft.com/office/officeart/2005/8/layout/list1"/>
    <dgm:cxn modelId="{58F8B718-CB93-4C19-88CC-4301E8A1570E}" type="presParOf" srcId="{5A86DD25-DD84-45B7-9E27-ADCDEF6804ED}" destId="{7AEC607E-CCA5-455C-9637-BE1A5FD0882B}" srcOrd="4" destOrd="0" presId="urn:microsoft.com/office/officeart/2005/8/layout/list1"/>
    <dgm:cxn modelId="{7B25A6CC-83FB-4E0A-940B-16DE455A6D96}" type="presParOf" srcId="{7AEC607E-CCA5-455C-9637-BE1A5FD0882B}" destId="{932657DA-8170-4B69-8363-D9AC1B67E20B}" srcOrd="0" destOrd="0" presId="urn:microsoft.com/office/officeart/2005/8/layout/list1"/>
    <dgm:cxn modelId="{564B5CFE-47E2-4F36-88A3-B1ED0C5A13D4}" type="presParOf" srcId="{7AEC607E-CCA5-455C-9637-BE1A5FD0882B}" destId="{0CD2AA08-C450-4B93-A2C7-3023FEECF77E}" srcOrd="1" destOrd="0" presId="urn:microsoft.com/office/officeart/2005/8/layout/list1"/>
    <dgm:cxn modelId="{600D9EF3-D277-4D4A-BEE2-B7C45CD67F38}" type="presParOf" srcId="{5A86DD25-DD84-45B7-9E27-ADCDEF6804ED}" destId="{FB2619E8-39B4-4BFA-8FFF-F0480B07BCC8}" srcOrd="5" destOrd="0" presId="urn:microsoft.com/office/officeart/2005/8/layout/list1"/>
    <dgm:cxn modelId="{DD1850AB-33B1-498A-B158-243AABCA4CD3}" type="presParOf" srcId="{5A86DD25-DD84-45B7-9E27-ADCDEF6804ED}" destId="{51F50848-4B39-4820-8EC9-14BCEBAFD9F7}" srcOrd="6" destOrd="0" presId="urn:microsoft.com/office/officeart/2005/8/layout/list1"/>
    <dgm:cxn modelId="{405A03C8-8FA4-47CD-A707-BC969837C683}" type="presParOf" srcId="{5A86DD25-DD84-45B7-9E27-ADCDEF6804ED}" destId="{944DFC37-5112-4B20-9E1B-5D7893DFA217}" srcOrd="7" destOrd="0" presId="urn:microsoft.com/office/officeart/2005/8/layout/list1"/>
    <dgm:cxn modelId="{F3E8CB8D-EC2D-40A0-8140-762A8DF3D7CC}" type="presParOf" srcId="{5A86DD25-DD84-45B7-9E27-ADCDEF6804ED}" destId="{0BBC3AF0-FD18-4AC6-9C59-043B4E43AFD3}" srcOrd="8" destOrd="0" presId="urn:microsoft.com/office/officeart/2005/8/layout/list1"/>
    <dgm:cxn modelId="{46EF6B49-BC42-468F-803D-60676D4FF383}" type="presParOf" srcId="{0BBC3AF0-FD18-4AC6-9C59-043B4E43AFD3}" destId="{58491537-D46D-4A69-A169-D0C3764C4CDF}" srcOrd="0" destOrd="0" presId="urn:microsoft.com/office/officeart/2005/8/layout/list1"/>
    <dgm:cxn modelId="{46AD224C-B83B-4121-85F3-A0AAAE98C33E}" type="presParOf" srcId="{0BBC3AF0-FD18-4AC6-9C59-043B4E43AFD3}" destId="{81C76F31-20BC-4676-8330-874A7B7F75A8}" srcOrd="1" destOrd="0" presId="urn:microsoft.com/office/officeart/2005/8/layout/list1"/>
    <dgm:cxn modelId="{3F9B096B-8B8E-41BE-9F09-0996EC0A7E82}" type="presParOf" srcId="{5A86DD25-DD84-45B7-9E27-ADCDEF6804ED}" destId="{E2322879-F5C1-4CA6-B40B-E6D52C93D579}" srcOrd="9" destOrd="0" presId="urn:microsoft.com/office/officeart/2005/8/layout/list1"/>
    <dgm:cxn modelId="{10464411-379F-4013-A6B1-908EF50151CC}" type="presParOf" srcId="{5A86DD25-DD84-45B7-9E27-ADCDEF6804ED}" destId="{734CB45A-BFD0-43B5-B59E-575273CB084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7388BA6-1CB6-4325-9823-4847861469F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AA1E57-CC5C-479A-A4D1-ECB786DBB308}">
      <dgm:prSet/>
      <dgm:spPr/>
      <dgm:t>
        <a:bodyPr/>
        <a:lstStyle/>
        <a:p>
          <a:r>
            <a:rPr lang="en-US" dirty="0"/>
            <a:t>If the subject smells of alcohol or chemicals, move them away from the instrument except for while providing their sample.</a:t>
          </a:r>
        </a:p>
      </dgm:t>
    </dgm:pt>
    <dgm:pt modelId="{AAEFD591-7F6B-4965-B57E-C494EF2D83E3}" type="parTrans" cxnId="{F37AFE48-6632-4DCD-BCE3-B6A6FC515B15}">
      <dgm:prSet/>
      <dgm:spPr/>
      <dgm:t>
        <a:bodyPr/>
        <a:lstStyle/>
        <a:p>
          <a:endParaRPr lang="en-US"/>
        </a:p>
      </dgm:t>
    </dgm:pt>
    <dgm:pt modelId="{EA14382C-108A-496E-8CD3-86A112786CD8}" type="sibTrans" cxnId="{F37AFE48-6632-4DCD-BCE3-B6A6FC515B15}">
      <dgm:prSet/>
      <dgm:spPr/>
      <dgm:t>
        <a:bodyPr/>
        <a:lstStyle/>
        <a:p>
          <a:endParaRPr lang="en-US"/>
        </a:p>
      </dgm:t>
    </dgm:pt>
    <dgm:pt modelId="{83281829-DC3B-4C84-9DB0-99046DE9E651}">
      <dgm:prSet/>
      <dgm:spPr/>
      <dgm:t>
        <a:bodyPr/>
        <a:lstStyle/>
        <a:p>
          <a:r>
            <a:rPr lang="en-US"/>
            <a:t>If the room smells of cleaning products, fumes, or is very hot, ventilate the room and try again.</a:t>
          </a:r>
        </a:p>
      </dgm:t>
    </dgm:pt>
    <dgm:pt modelId="{FC2A7BF8-C133-4272-96EF-A461214BB130}" type="parTrans" cxnId="{DF8C2245-5B84-499E-98A8-F99C3F76F698}">
      <dgm:prSet/>
      <dgm:spPr/>
      <dgm:t>
        <a:bodyPr/>
        <a:lstStyle/>
        <a:p>
          <a:endParaRPr lang="en-US"/>
        </a:p>
      </dgm:t>
    </dgm:pt>
    <dgm:pt modelId="{0F870413-B3A1-4774-B734-F57654A72BF9}" type="sibTrans" cxnId="{DF8C2245-5B84-499E-98A8-F99C3F76F698}">
      <dgm:prSet/>
      <dgm:spPr/>
      <dgm:t>
        <a:bodyPr/>
        <a:lstStyle/>
        <a:p>
          <a:endParaRPr lang="en-US"/>
        </a:p>
      </dgm:t>
    </dgm:pt>
    <dgm:pt modelId="{5B53996C-F8DB-4E27-BD46-42010533AA7A}">
      <dgm:prSet/>
      <dgm:spPr/>
      <dgm:t>
        <a:bodyPr/>
        <a:lstStyle/>
        <a:p>
          <a:r>
            <a:rPr lang="en-US" dirty="0"/>
            <a:t>Ensure the back of the instrument is free from obstructions (stacks of papers, etc.). This is where the instrument ventilates.</a:t>
          </a:r>
        </a:p>
      </dgm:t>
    </dgm:pt>
    <dgm:pt modelId="{E14B41C9-F708-4EA7-8142-C60BF9E7D4FC}" type="parTrans" cxnId="{A556AE32-BED6-4E84-9FB8-DF398EF125C0}">
      <dgm:prSet/>
      <dgm:spPr/>
      <dgm:t>
        <a:bodyPr/>
        <a:lstStyle/>
        <a:p>
          <a:endParaRPr lang="en-US"/>
        </a:p>
      </dgm:t>
    </dgm:pt>
    <dgm:pt modelId="{ED90B758-56AD-4D0A-A837-B85E390EE480}" type="sibTrans" cxnId="{A556AE32-BED6-4E84-9FB8-DF398EF125C0}">
      <dgm:prSet/>
      <dgm:spPr/>
      <dgm:t>
        <a:bodyPr/>
        <a:lstStyle/>
        <a:p>
          <a:endParaRPr lang="en-US"/>
        </a:p>
      </dgm:t>
    </dgm:pt>
    <dgm:pt modelId="{019FF4AD-F179-418D-9F1D-7957FC506128}" type="pres">
      <dgm:prSet presAssocID="{C7388BA6-1CB6-4325-9823-4847861469FA}" presName="linear" presStyleCnt="0">
        <dgm:presLayoutVars>
          <dgm:animLvl val="lvl"/>
          <dgm:resizeHandles val="exact"/>
        </dgm:presLayoutVars>
      </dgm:prSet>
      <dgm:spPr/>
    </dgm:pt>
    <dgm:pt modelId="{C4C0147F-F8DE-4CC0-8A19-0DD6088012C9}" type="pres">
      <dgm:prSet presAssocID="{79AA1E57-CC5C-479A-A4D1-ECB786DBB30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6A8D62C-A80B-41D0-91C0-E7BF794FB2E5}" type="pres">
      <dgm:prSet presAssocID="{EA14382C-108A-496E-8CD3-86A112786CD8}" presName="spacer" presStyleCnt="0"/>
      <dgm:spPr/>
    </dgm:pt>
    <dgm:pt modelId="{772E1C53-89FF-4856-BEDC-49134F40C2B6}" type="pres">
      <dgm:prSet presAssocID="{83281829-DC3B-4C84-9DB0-99046DE9E65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D6FF4D6-3AA2-4DEF-9C4F-ACDC26FE60EB}" type="pres">
      <dgm:prSet presAssocID="{0F870413-B3A1-4774-B734-F57654A72BF9}" presName="spacer" presStyleCnt="0"/>
      <dgm:spPr/>
    </dgm:pt>
    <dgm:pt modelId="{FA27F3CD-8C15-49F1-97D6-35FDEB7F1C38}" type="pres">
      <dgm:prSet presAssocID="{5B53996C-F8DB-4E27-BD46-42010533AA7A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DF2A013-33BD-4532-9851-BE49C3311133}" type="presOf" srcId="{C7388BA6-1CB6-4325-9823-4847861469FA}" destId="{019FF4AD-F179-418D-9F1D-7957FC506128}" srcOrd="0" destOrd="0" presId="urn:microsoft.com/office/officeart/2005/8/layout/vList2"/>
    <dgm:cxn modelId="{A556AE32-BED6-4E84-9FB8-DF398EF125C0}" srcId="{C7388BA6-1CB6-4325-9823-4847861469FA}" destId="{5B53996C-F8DB-4E27-BD46-42010533AA7A}" srcOrd="2" destOrd="0" parTransId="{E14B41C9-F708-4EA7-8142-C60BF9E7D4FC}" sibTransId="{ED90B758-56AD-4D0A-A837-B85E390EE480}"/>
    <dgm:cxn modelId="{DF8C2245-5B84-499E-98A8-F99C3F76F698}" srcId="{C7388BA6-1CB6-4325-9823-4847861469FA}" destId="{83281829-DC3B-4C84-9DB0-99046DE9E651}" srcOrd="1" destOrd="0" parTransId="{FC2A7BF8-C133-4272-96EF-A461214BB130}" sibTransId="{0F870413-B3A1-4774-B734-F57654A72BF9}"/>
    <dgm:cxn modelId="{F37AFE48-6632-4DCD-BCE3-B6A6FC515B15}" srcId="{C7388BA6-1CB6-4325-9823-4847861469FA}" destId="{79AA1E57-CC5C-479A-A4D1-ECB786DBB308}" srcOrd="0" destOrd="0" parTransId="{AAEFD591-7F6B-4965-B57E-C494EF2D83E3}" sibTransId="{EA14382C-108A-496E-8CD3-86A112786CD8}"/>
    <dgm:cxn modelId="{DF9BE56C-CF3C-4942-B136-AA992C5F6B0C}" type="presOf" srcId="{83281829-DC3B-4C84-9DB0-99046DE9E651}" destId="{772E1C53-89FF-4856-BEDC-49134F40C2B6}" srcOrd="0" destOrd="0" presId="urn:microsoft.com/office/officeart/2005/8/layout/vList2"/>
    <dgm:cxn modelId="{794F3F81-7F09-4021-8D93-2FDBCE0C25DF}" type="presOf" srcId="{79AA1E57-CC5C-479A-A4D1-ECB786DBB308}" destId="{C4C0147F-F8DE-4CC0-8A19-0DD6088012C9}" srcOrd="0" destOrd="0" presId="urn:microsoft.com/office/officeart/2005/8/layout/vList2"/>
    <dgm:cxn modelId="{DD1235AF-5CB1-47AF-9357-F84F7D34ED39}" type="presOf" srcId="{5B53996C-F8DB-4E27-BD46-42010533AA7A}" destId="{FA27F3CD-8C15-49F1-97D6-35FDEB7F1C38}" srcOrd="0" destOrd="0" presId="urn:microsoft.com/office/officeart/2005/8/layout/vList2"/>
    <dgm:cxn modelId="{9BCDEB43-621B-4238-A2F8-561567582957}" type="presParOf" srcId="{019FF4AD-F179-418D-9F1D-7957FC506128}" destId="{C4C0147F-F8DE-4CC0-8A19-0DD6088012C9}" srcOrd="0" destOrd="0" presId="urn:microsoft.com/office/officeart/2005/8/layout/vList2"/>
    <dgm:cxn modelId="{CCBEBCC3-B4FA-4E88-93D2-E10D71681AD3}" type="presParOf" srcId="{019FF4AD-F179-418D-9F1D-7957FC506128}" destId="{66A8D62C-A80B-41D0-91C0-E7BF794FB2E5}" srcOrd="1" destOrd="0" presId="urn:microsoft.com/office/officeart/2005/8/layout/vList2"/>
    <dgm:cxn modelId="{5AD9E4CB-A24E-4A3C-9ED6-20A667E43A3A}" type="presParOf" srcId="{019FF4AD-F179-418D-9F1D-7957FC506128}" destId="{772E1C53-89FF-4856-BEDC-49134F40C2B6}" srcOrd="2" destOrd="0" presId="urn:microsoft.com/office/officeart/2005/8/layout/vList2"/>
    <dgm:cxn modelId="{FC4F5C09-0F61-4FEE-9DD6-1F13D4ED095B}" type="presParOf" srcId="{019FF4AD-F179-418D-9F1D-7957FC506128}" destId="{CD6FF4D6-3AA2-4DEF-9C4F-ACDC26FE60EB}" srcOrd="3" destOrd="0" presId="urn:microsoft.com/office/officeart/2005/8/layout/vList2"/>
    <dgm:cxn modelId="{0C73AF7D-F170-42CA-9ADA-6BFAF26858CC}" type="presParOf" srcId="{019FF4AD-F179-418D-9F1D-7957FC506128}" destId="{FA27F3CD-8C15-49F1-97D6-35FDEB7F1C3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7B8927F-827E-42F0-82E1-54707FD3E041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DB4490B-D3E0-42CB-839A-865B8E495313}">
      <dgm:prSet/>
      <dgm:spPr/>
      <dgm:t>
        <a:bodyPr/>
        <a:lstStyle/>
        <a:p>
          <a:r>
            <a:rPr lang="en-US" dirty="0"/>
            <a:t>Like Blank Error but occurs at the </a:t>
          </a:r>
          <a:r>
            <a:rPr lang="en-US" u="sng" dirty="0"/>
            <a:t>beginning</a:t>
          </a:r>
          <a:r>
            <a:rPr lang="en-US" dirty="0"/>
            <a:t> of the test sequence.  </a:t>
          </a:r>
        </a:p>
      </dgm:t>
    </dgm:pt>
    <dgm:pt modelId="{C7E1AEBA-D9C6-410B-8376-98707A3715D2}" type="parTrans" cxnId="{22ED29A9-1664-4B65-B26C-9763A33CD8C0}">
      <dgm:prSet/>
      <dgm:spPr/>
      <dgm:t>
        <a:bodyPr/>
        <a:lstStyle/>
        <a:p>
          <a:endParaRPr lang="en-US"/>
        </a:p>
      </dgm:t>
    </dgm:pt>
    <dgm:pt modelId="{F4961145-8B01-4E7D-9310-59D151E007F0}" type="sibTrans" cxnId="{22ED29A9-1664-4B65-B26C-9763A33CD8C0}">
      <dgm:prSet/>
      <dgm:spPr/>
      <dgm:t>
        <a:bodyPr/>
        <a:lstStyle/>
        <a:p>
          <a:endParaRPr lang="en-US"/>
        </a:p>
      </dgm:t>
    </dgm:pt>
    <dgm:pt modelId="{37B49515-9EA5-4EE1-9F3D-4B6CD91B4807}">
      <dgm:prSet/>
      <dgm:spPr/>
      <dgm:t>
        <a:bodyPr/>
        <a:lstStyle/>
        <a:p>
          <a:r>
            <a:rPr lang="en-US"/>
            <a:t>Follow the same troubleshooting as Blank Error.</a:t>
          </a:r>
        </a:p>
      </dgm:t>
    </dgm:pt>
    <dgm:pt modelId="{9168DCB4-1B2D-4E0D-A909-A20C60FF6CCB}" type="parTrans" cxnId="{BC30793B-4C27-4D15-B860-A6EA07C16F59}">
      <dgm:prSet/>
      <dgm:spPr/>
      <dgm:t>
        <a:bodyPr/>
        <a:lstStyle/>
        <a:p>
          <a:endParaRPr lang="en-US"/>
        </a:p>
      </dgm:t>
    </dgm:pt>
    <dgm:pt modelId="{106D67B1-F0D8-4982-97D1-9BFE07CFC995}" type="sibTrans" cxnId="{BC30793B-4C27-4D15-B860-A6EA07C16F59}">
      <dgm:prSet/>
      <dgm:spPr/>
      <dgm:t>
        <a:bodyPr/>
        <a:lstStyle/>
        <a:p>
          <a:endParaRPr lang="en-US"/>
        </a:p>
      </dgm:t>
    </dgm:pt>
    <dgm:pt modelId="{D3A0B7D5-D07E-480B-9F73-EEC43CA073A6}" type="pres">
      <dgm:prSet presAssocID="{87B8927F-827E-42F0-82E1-54707FD3E041}" presName="Name0" presStyleCnt="0">
        <dgm:presLayoutVars>
          <dgm:dir/>
          <dgm:animLvl val="lvl"/>
          <dgm:resizeHandles val="exact"/>
        </dgm:presLayoutVars>
      </dgm:prSet>
      <dgm:spPr/>
    </dgm:pt>
    <dgm:pt modelId="{41F9A418-0EEB-46F6-BA1C-899D48B5A29A}" type="pres">
      <dgm:prSet presAssocID="{37B49515-9EA5-4EE1-9F3D-4B6CD91B4807}" presName="boxAndChildren" presStyleCnt="0"/>
      <dgm:spPr/>
    </dgm:pt>
    <dgm:pt modelId="{2F0E2088-3D74-45FD-BE6D-7FC74D8D7B98}" type="pres">
      <dgm:prSet presAssocID="{37B49515-9EA5-4EE1-9F3D-4B6CD91B4807}" presName="parentTextBox" presStyleLbl="node1" presStyleIdx="0" presStyleCnt="2"/>
      <dgm:spPr/>
    </dgm:pt>
    <dgm:pt modelId="{7A73C056-56A1-481E-A2F9-619D6DC2F776}" type="pres">
      <dgm:prSet presAssocID="{F4961145-8B01-4E7D-9310-59D151E007F0}" presName="sp" presStyleCnt="0"/>
      <dgm:spPr/>
    </dgm:pt>
    <dgm:pt modelId="{24A2E294-C14B-4DE3-9822-6D7552437DF3}" type="pres">
      <dgm:prSet presAssocID="{ADB4490B-D3E0-42CB-839A-865B8E495313}" presName="arrowAndChildren" presStyleCnt="0"/>
      <dgm:spPr/>
    </dgm:pt>
    <dgm:pt modelId="{6260C4BE-4851-4379-B862-73D19A449923}" type="pres">
      <dgm:prSet presAssocID="{ADB4490B-D3E0-42CB-839A-865B8E495313}" presName="parentTextArrow" presStyleLbl="node1" presStyleIdx="1" presStyleCnt="2"/>
      <dgm:spPr/>
    </dgm:pt>
  </dgm:ptLst>
  <dgm:cxnLst>
    <dgm:cxn modelId="{D2E39900-8FAD-47B6-9082-CB1208934002}" type="presOf" srcId="{ADB4490B-D3E0-42CB-839A-865B8E495313}" destId="{6260C4BE-4851-4379-B862-73D19A449923}" srcOrd="0" destOrd="0" presId="urn:microsoft.com/office/officeart/2005/8/layout/process4"/>
    <dgm:cxn modelId="{257E6F23-D685-4762-B549-6B0602A7D81E}" type="presOf" srcId="{37B49515-9EA5-4EE1-9F3D-4B6CD91B4807}" destId="{2F0E2088-3D74-45FD-BE6D-7FC74D8D7B98}" srcOrd="0" destOrd="0" presId="urn:microsoft.com/office/officeart/2005/8/layout/process4"/>
    <dgm:cxn modelId="{BC30793B-4C27-4D15-B860-A6EA07C16F59}" srcId="{87B8927F-827E-42F0-82E1-54707FD3E041}" destId="{37B49515-9EA5-4EE1-9F3D-4B6CD91B4807}" srcOrd="1" destOrd="0" parTransId="{9168DCB4-1B2D-4E0D-A909-A20C60FF6CCB}" sibTransId="{106D67B1-F0D8-4982-97D1-9BFE07CFC995}"/>
    <dgm:cxn modelId="{FE27AF9E-67D1-4C71-8208-CC9819E14402}" type="presOf" srcId="{87B8927F-827E-42F0-82E1-54707FD3E041}" destId="{D3A0B7D5-D07E-480B-9F73-EEC43CA073A6}" srcOrd="0" destOrd="0" presId="urn:microsoft.com/office/officeart/2005/8/layout/process4"/>
    <dgm:cxn modelId="{22ED29A9-1664-4B65-B26C-9763A33CD8C0}" srcId="{87B8927F-827E-42F0-82E1-54707FD3E041}" destId="{ADB4490B-D3E0-42CB-839A-865B8E495313}" srcOrd="0" destOrd="0" parTransId="{C7E1AEBA-D9C6-410B-8376-98707A3715D2}" sibTransId="{F4961145-8B01-4E7D-9310-59D151E007F0}"/>
    <dgm:cxn modelId="{A481C9E0-6964-416A-AB0F-529637BAB4A7}" type="presParOf" srcId="{D3A0B7D5-D07E-480B-9F73-EEC43CA073A6}" destId="{41F9A418-0EEB-46F6-BA1C-899D48B5A29A}" srcOrd="0" destOrd="0" presId="urn:microsoft.com/office/officeart/2005/8/layout/process4"/>
    <dgm:cxn modelId="{0AAA828E-222E-4B8E-93B1-14C8AD46E623}" type="presParOf" srcId="{41F9A418-0EEB-46F6-BA1C-899D48B5A29A}" destId="{2F0E2088-3D74-45FD-BE6D-7FC74D8D7B98}" srcOrd="0" destOrd="0" presId="urn:microsoft.com/office/officeart/2005/8/layout/process4"/>
    <dgm:cxn modelId="{4E99432F-9D5A-408E-8439-8FFF22343183}" type="presParOf" srcId="{D3A0B7D5-D07E-480B-9F73-EEC43CA073A6}" destId="{7A73C056-56A1-481E-A2F9-619D6DC2F776}" srcOrd="1" destOrd="0" presId="urn:microsoft.com/office/officeart/2005/8/layout/process4"/>
    <dgm:cxn modelId="{7DF5F8B3-5732-466D-ADE8-4BD2348C43C1}" type="presParOf" srcId="{D3A0B7D5-D07E-480B-9F73-EEC43CA073A6}" destId="{24A2E294-C14B-4DE3-9822-6D7552437DF3}" srcOrd="2" destOrd="0" presId="urn:microsoft.com/office/officeart/2005/8/layout/process4"/>
    <dgm:cxn modelId="{2CFEEF10-3ADC-46EB-8C97-7DF960F19041}" type="presParOf" srcId="{24A2E294-C14B-4DE3-9822-6D7552437DF3}" destId="{6260C4BE-4851-4379-B862-73D19A44992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AA5B9C2-D8DB-4ABC-B0AE-9C627D8BF6FF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BDCDE8D-7BA9-4173-A4D8-BAF823797ED1}">
      <dgm:prSet/>
      <dgm:spPr/>
      <dgm:t>
        <a:bodyPr/>
        <a:lstStyle/>
        <a:p>
          <a:r>
            <a:rPr lang="en-US" dirty="0"/>
            <a:t>Indicates the instrument has detected radio frequency in the vicinity.</a:t>
          </a:r>
        </a:p>
      </dgm:t>
    </dgm:pt>
    <dgm:pt modelId="{CE1BB115-7DBB-4435-9F3A-6D57DFB5E6DC}" type="parTrans" cxnId="{C561A063-F858-464E-8044-1B159D2CF74A}">
      <dgm:prSet/>
      <dgm:spPr/>
      <dgm:t>
        <a:bodyPr/>
        <a:lstStyle/>
        <a:p>
          <a:endParaRPr lang="en-US"/>
        </a:p>
      </dgm:t>
    </dgm:pt>
    <dgm:pt modelId="{30B96CD6-2E4B-4633-8F12-A723A30FEB53}" type="sibTrans" cxnId="{C561A063-F858-464E-8044-1B159D2CF74A}">
      <dgm:prSet/>
      <dgm:spPr/>
      <dgm:t>
        <a:bodyPr/>
        <a:lstStyle/>
        <a:p>
          <a:endParaRPr lang="en-US"/>
        </a:p>
      </dgm:t>
    </dgm:pt>
    <dgm:pt modelId="{98AE1091-D70A-45D9-8DC8-BBA6D806389E}">
      <dgm:prSet/>
      <dgm:spPr/>
      <dgm:t>
        <a:bodyPr/>
        <a:lstStyle/>
        <a:p>
          <a:r>
            <a:rPr lang="en-US" dirty="0"/>
            <a:t>Black instrument coating shields the instrument from RFI.</a:t>
          </a:r>
        </a:p>
      </dgm:t>
    </dgm:pt>
    <dgm:pt modelId="{E411C480-6CE6-492D-BA2B-9CEE9B12E7E8}" type="parTrans" cxnId="{A2AC74E4-2FF9-4474-8DD9-52020C81C6DE}">
      <dgm:prSet/>
      <dgm:spPr/>
      <dgm:t>
        <a:bodyPr/>
        <a:lstStyle/>
        <a:p>
          <a:endParaRPr lang="en-US"/>
        </a:p>
      </dgm:t>
    </dgm:pt>
    <dgm:pt modelId="{3A91E126-BF58-41FF-8857-58EB4FBD1739}" type="sibTrans" cxnId="{A2AC74E4-2FF9-4474-8DD9-52020C81C6DE}">
      <dgm:prSet/>
      <dgm:spPr/>
      <dgm:t>
        <a:bodyPr/>
        <a:lstStyle/>
        <a:p>
          <a:endParaRPr lang="en-US"/>
        </a:p>
      </dgm:t>
    </dgm:pt>
    <dgm:pt modelId="{F8E3E451-63C3-4A3B-8F4A-FE609A3C0E76}">
      <dgm:prSet/>
      <dgm:spPr/>
      <dgm:t>
        <a:bodyPr/>
        <a:lstStyle/>
        <a:p>
          <a:r>
            <a:rPr lang="en-US"/>
            <a:t>RFI antenna is inside the breath hose.</a:t>
          </a:r>
        </a:p>
      </dgm:t>
    </dgm:pt>
    <dgm:pt modelId="{2DEF694D-3972-4BB2-8F24-181C2E15D468}" type="parTrans" cxnId="{2AB668C7-247F-44C4-8452-F0D1271F9988}">
      <dgm:prSet/>
      <dgm:spPr/>
      <dgm:t>
        <a:bodyPr/>
        <a:lstStyle/>
        <a:p>
          <a:endParaRPr lang="en-US"/>
        </a:p>
      </dgm:t>
    </dgm:pt>
    <dgm:pt modelId="{20EB7DD6-AD9D-41F1-B80F-BCC60C986401}" type="sibTrans" cxnId="{2AB668C7-247F-44C4-8452-F0D1271F9988}">
      <dgm:prSet/>
      <dgm:spPr/>
      <dgm:t>
        <a:bodyPr/>
        <a:lstStyle/>
        <a:p>
          <a:endParaRPr lang="en-US"/>
        </a:p>
      </dgm:t>
    </dgm:pt>
    <dgm:pt modelId="{38CF7A43-24BE-4472-AE73-E0218AE00765}">
      <dgm:prSet/>
      <dgm:spPr/>
      <dgm:t>
        <a:bodyPr/>
        <a:lstStyle/>
        <a:p>
          <a:r>
            <a:rPr lang="en-US" dirty="0"/>
            <a:t>Antenna detects the radio frequency and triggers the instrument to abort the test.</a:t>
          </a:r>
        </a:p>
      </dgm:t>
    </dgm:pt>
    <dgm:pt modelId="{10DE99AB-248D-4452-8EF6-535D826BAC25}" type="parTrans" cxnId="{A591EFF6-9EF9-4D00-BFA0-C42C78FC03D1}">
      <dgm:prSet/>
      <dgm:spPr/>
      <dgm:t>
        <a:bodyPr/>
        <a:lstStyle/>
        <a:p>
          <a:endParaRPr lang="en-US"/>
        </a:p>
      </dgm:t>
    </dgm:pt>
    <dgm:pt modelId="{799D0875-0FC7-4713-B6A4-CCA12EAFC2BE}" type="sibTrans" cxnId="{A591EFF6-9EF9-4D00-BFA0-C42C78FC03D1}">
      <dgm:prSet/>
      <dgm:spPr/>
      <dgm:t>
        <a:bodyPr/>
        <a:lstStyle/>
        <a:p>
          <a:endParaRPr lang="en-US"/>
        </a:p>
      </dgm:t>
    </dgm:pt>
    <dgm:pt modelId="{CE11CD5E-B01B-4700-B3D6-F5865F4F9A94}" type="pres">
      <dgm:prSet presAssocID="{7AA5B9C2-D8DB-4ABC-B0AE-9C627D8BF6FF}" presName="vert0" presStyleCnt="0">
        <dgm:presLayoutVars>
          <dgm:dir/>
          <dgm:animOne val="branch"/>
          <dgm:animLvl val="lvl"/>
        </dgm:presLayoutVars>
      </dgm:prSet>
      <dgm:spPr/>
    </dgm:pt>
    <dgm:pt modelId="{E1879B14-49C7-42F9-9892-7837678A885D}" type="pres">
      <dgm:prSet presAssocID="{ABDCDE8D-7BA9-4173-A4D8-BAF823797ED1}" presName="thickLine" presStyleLbl="alignNode1" presStyleIdx="0" presStyleCnt="4"/>
      <dgm:spPr/>
    </dgm:pt>
    <dgm:pt modelId="{E16C4E9F-1BCA-4935-B675-461178E17CF6}" type="pres">
      <dgm:prSet presAssocID="{ABDCDE8D-7BA9-4173-A4D8-BAF823797ED1}" presName="horz1" presStyleCnt="0"/>
      <dgm:spPr/>
    </dgm:pt>
    <dgm:pt modelId="{93E47E4D-8D90-4BCA-B108-0AC1EA7720B1}" type="pres">
      <dgm:prSet presAssocID="{ABDCDE8D-7BA9-4173-A4D8-BAF823797ED1}" presName="tx1" presStyleLbl="revTx" presStyleIdx="0" presStyleCnt="4"/>
      <dgm:spPr/>
    </dgm:pt>
    <dgm:pt modelId="{40E98DC2-E138-4F70-97AE-265862D8734A}" type="pres">
      <dgm:prSet presAssocID="{ABDCDE8D-7BA9-4173-A4D8-BAF823797ED1}" presName="vert1" presStyleCnt="0"/>
      <dgm:spPr/>
    </dgm:pt>
    <dgm:pt modelId="{608A5CCA-6F38-49FA-A875-8D20EB9C0819}" type="pres">
      <dgm:prSet presAssocID="{98AE1091-D70A-45D9-8DC8-BBA6D806389E}" presName="thickLine" presStyleLbl="alignNode1" presStyleIdx="1" presStyleCnt="4"/>
      <dgm:spPr/>
    </dgm:pt>
    <dgm:pt modelId="{B48A31E5-774E-4B56-B57A-6F095299EB39}" type="pres">
      <dgm:prSet presAssocID="{98AE1091-D70A-45D9-8DC8-BBA6D806389E}" presName="horz1" presStyleCnt="0"/>
      <dgm:spPr/>
    </dgm:pt>
    <dgm:pt modelId="{2D35BFE7-FED7-457D-B79F-067D6132C153}" type="pres">
      <dgm:prSet presAssocID="{98AE1091-D70A-45D9-8DC8-BBA6D806389E}" presName="tx1" presStyleLbl="revTx" presStyleIdx="1" presStyleCnt="4"/>
      <dgm:spPr/>
    </dgm:pt>
    <dgm:pt modelId="{D940CD9D-57AF-4573-A9E2-107B0DF3B80E}" type="pres">
      <dgm:prSet presAssocID="{98AE1091-D70A-45D9-8DC8-BBA6D806389E}" presName="vert1" presStyleCnt="0"/>
      <dgm:spPr/>
    </dgm:pt>
    <dgm:pt modelId="{3B403639-6DEE-445F-BA2E-455177D00F29}" type="pres">
      <dgm:prSet presAssocID="{F8E3E451-63C3-4A3B-8F4A-FE609A3C0E76}" presName="thickLine" presStyleLbl="alignNode1" presStyleIdx="2" presStyleCnt="4"/>
      <dgm:spPr/>
    </dgm:pt>
    <dgm:pt modelId="{97F7D3AD-416F-4FD9-AA35-83460DE33903}" type="pres">
      <dgm:prSet presAssocID="{F8E3E451-63C3-4A3B-8F4A-FE609A3C0E76}" presName="horz1" presStyleCnt="0"/>
      <dgm:spPr/>
    </dgm:pt>
    <dgm:pt modelId="{374D6767-B25B-415A-A352-AE8947460E01}" type="pres">
      <dgm:prSet presAssocID="{F8E3E451-63C3-4A3B-8F4A-FE609A3C0E76}" presName="tx1" presStyleLbl="revTx" presStyleIdx="2" presStyleCnt="4"/>
      <dgm:spPr/>
    </dgm:pt>
    <dgm:pt modelId="{AFDF798D-9986-4E06-9D4A-0D35331ED438}" type="pres">
      <dgm:prSet presAssocID="{F8E3E451-63C3-4A3B-8F4A-FE609A3C0E76}" presName="vert1" presStyleCnt="0"/>
      <dgm:spPr/>
    </dgm:pt>
    <dgm:pt modelId="{AE020CB6-A19E-4B18-9246-26D15443EE83}" type="pres">
      <dgm:prSet presAssocID="{38CF7A43-24BE-4472-AE73-E0218AE00765}" presName="thickLine" presStyleLbl="alignNode1" presStyleIdx="3" presStyleCnt="4"/>
      <dgm:spPr/>
    </dgm:pt>
    <dgm:pt modelId="{03926D68-1D04-4888-AD5D-BF52177DAEF8}" type="pres">
      <dgm:prSet presAssocID="{38CF7A43-24BE-4472-AE73-E0218AE00765}" presName="horz1" presStyleCnt="0"/>
      <dgm:spPr/>
    </dgm:pt>
    <dgm:pt modelId="{FA6E32F9-6BE4-42B1-8EC7-33F4B94BD373}" type="pres">
      <dgm:prSet presAssocID="{38CF7A43-24BE-4472-AE73-E0218AE00765}" presName="tx1" presStyleLbl="revTx" presStyleIdx="3" presStyleCnt="4"/>
      <dgm:spPr/>
    </dgm:pt>
    <dgm:pt modelId="{776C667D-B502-4369-8FE5-F75D9A97F2C6}" type="pres">
      <dgm:prSet presAssocID="{38CF7A43-24BE-4472-AE73-E0218AE00765}" presName="vert1" presStyleCnt="0"/>
      <dgm:spPr/>
    </dgm:pt>
  </dgm:ptLst>
  <dgm:cxnLst>
    <dgm:cxn modelId="{D32D4F02-EFE8-4B35-85D1-98B72733AE26}" type="presOf" srcId="{ABDCDE8D-7BA9-4173-A4D8-BAF823797ED1}" destId="{93E47E4D-8D90-4BCA-B108-0AC1EA7720B1}" srcOrd="0" destOrd="0" presId="urn:microsoft.com/office/officeart/2008/layout/LinedList"/>
    <dgm:cxn modelId="{C561A063-F858-464E-8044-1B159D2CF74A}" srcId="{7AA5B9C2-D8DB-4ABC-B0AE-9C627D8BF6FF}" destId="{ABDCDE8D-7BA9-4173-A4D8-BAF823797ED1}" srcOrd="0" destOrd="0" parTransId="{CE1BB115-7DBB-4435-9F3A-6D57DFB5E6DC}" sibTransId="{30B96CD6-2E4B-4633-8F12-A723A30FEB53}"/>
    <dgm:cxn modelId="{3B3EE24A-2F3D-4D1F-9852-DCC8F5632FA0}" type="presOf" srcId="{7AA5B9C2-D8DB-4ABC-B0AE-9C627D8BF6FF}" destId="{CE11CD5E-B01B-4700-B3D6-F5865F4F9A94}" srcOrd="0" destOrd="0" presId="urn:microsoft.com/office/officeart/2008/layout/LinedList"/>
    <dgm:cxn modelId="{0A35E786-11F6-42C4-8CA4-341C9774142A}" type="presOf" srcId="{98AE1091-D70A-45D9-8DC8-BBA6D806389E}" destId="{2D35BFE7-FED7-457D-B79F-067D6132C153}" srcOrd="0" destOrd="0" presId="urn:microsoft.com/office/officeart/2008/layout/LinedList"/>
    <dgm:cxn modelId="{33952DB4-389B-4049-8D77-CC86B9F2D021}" type="presOf" srcId="{38CF7A43-24BE-4472-AE73-E0218AE00765}" destId="{FA6E32F9-6BE4-42B1-8EC7-33F4B94BD373}" srcOrd="0" destOrd="0" presId="urn:microsoft.com/office/officeart/2008/layout/LinedList"/>
    <dgm:cxn modelId="{2AB668C7-247F-44C4-8452-F0D1271F9988}" srcId="{7AA5B9C2-D8DB-4ABC-B0AE-9C627D8BF6FF}" destId="{F8E3E451-63C3-4A3B-8F4A-FE609A3C0E76}" srcOrd="2" destOrd="0" parTransId="{2DEF694D-3972-4BB2-8F24-181C2E15D468}" sibTransId="{20EB7DD6-AD9D-41F1-B80F-BCC60C986401}"/>
    <dgm:cxn modelId="{8AF99CE0-6C0A-467F-B598-352E3599F700}" type="presOf" srcId="{F8E3E451-63C3-4A3B-8F4A-FE609A3C0E76}" destId="{374D6767-B25B-415A-A352-AE8947460E01}" srcOrd="0" destOrd="0" presId="urn:microsoft.com/office/officeart/2008/layout/LinedList"/>
    <dgm:cxn modelId="{A2AC74E4-2FF9-4474-8DD9-52020C81C6DE}" srcId="{7AA5B9C2-D8DB-4ABC-B0AE-9C627D8BF6FF}" destId="{98AE1091-D70A-45D9-8DC8-BBA6D806389E}" srcOrd="1" destOrd="0" parTransId="{E411C480-6CE6-492D-BA2B-9CEE9B12E7E8}" sibTransId="{3A91E126-BF58-41FF-8857-58EB4FBD1739}"/>
    <dgm:cxn modelId="{A591EFF6-9EF9-4D00-BFA0-C42C78FC03D1}" srcId="{7AA5B9C2-D8DB-4ABC-B0AE-9C627D8BF6FF}" destId="{38CF7A43-24BE-4472-AE73-E0218AE00765}" srcOrd="3" destOrd="0" parTransId="{10DE99AB-248D-4452-8EF6-535D826BAC25}" sibTransId="{799D0875-0FC7-4713-B6A4-CCA12EAFC2BE}"/>
    <dgm:cxn modelId="{63709772-2A5E-422E-AF5E-DE665844A6E1}" type="presParOf" srcId="{CE11CD5E-B01B-4700-B3D6-F5865F4F9A94}" destId="{E1879B14-49C7-42F9-9892-7837678A885D}" srcOrd="0" destOrd="0" presId="urn:microsoft.com/office/officeart/2008/layout/LinedList"/>
    <dgm:cxn modelId="{99B9CE8C-0D89-4D37-ACDC-A741A5C33687}" type="presParOf" srcId="{CE11CD5E-B01B-4700-B3D6-F5865F4F9A94}" destId="{E16C4E9F-1BCA-4935-B675-461178E17CF6}" srcOrd="1" destOrd="0" presId="urn:microsoft.com/office/officeart/2008/layout/LinedList"/>
    <dgm:cxn modelId="{BF4F5617-DEB6-4DEE-8EB9-AA3D372A5D03}" type="presParOf" srcId="{E16C4E9F-1BCA-4935-B675-461178E17CF6}" destId="{93E47E4D-8D90-4BCA-B108-0AC1EA7720B1}" srcOrd="0" destOrd="0" presId="urn:microsoft.com/office/officeart/2008/layout/LinedList"/>
    <dgm:cxn modelId="{F942D882-863A-48B9-94D6-5ECBA987EB1E}" type="presParOf" srcId="{E16C4E9F-1BCA-4935-B675-461178E17CF6}" destId="{40E98DC2-E138-4F70-97AE-265862D8734A}" srcOrd="1" destOrd="0" presId="urn:microsoft.com/office/officeart/2008/layout/LinedList"/>
    <dgm:cxn modelId="{B5221EF2-CB85-48DC-9CE9-1B89E81E5453}" type="presParOf" srcId="{CE11CD5E-B01B-4700-B3D6-F5865F4F9A94}" destId="{608A5CCA-6F38-49FA-A875-8D20EB9C0819}" srcOrd="2" destOrd="0" presId="urn:microsoft.com/office/officeart/2008/layout/LinedList"/>
    <dgm:cxn modelId="{3FF6FCA2-098C-4599-8931-D95601129B29}" type="presParOf" srcId="{CE11CD5E-B01B-4700-B3D6-F5865F4F9A94}" destId="{B48A31E5-774E-4B56-B57A-6F095299EB39}" srcOrd="3" destOrd="0" presId="urn:microsoft.com/office/officeart/2008/layout/LinedList"/>
    <dgm:cxn modelId="{07B70AB2-C3D9-4872-9961-104AA32E7C9A}" type="presParOf" srcId="{B48A31E5-774E-4B56-B57A-6F095299EB39}" destId="{2D35BFE7-FED7-457D-B79F-067D6132C153}" srcOrd="0" destOrd="0" presId="urn:microsoft.com/office/officeart/2008/layout/LinedList"/>
    <dgm:cxn modelId="{EBE2C307-C346-40F3-8242-DC6DA81E5A37}" type="presParOf" srcId="{B48A31E5-774E-4B56-B57A-6F095299EB39}" destId="{D940CD9D-57AF-4573-A9E2-107B0DF3B80E}" srcOrd="1" destOrd="0" presId="urn:microsoft.com/office/officeart/2008/layout/LinedList"/>
    <dgm:cxn modelId="{713B09CD-21B9-47CE-AF6C-DF213A8F2309}" type="presParOf" srcId="{CE11CD5E-B01B-4700-B3D6-F5865F4F9A94}" destId="{3B403639-6DEE-445F-BA2E-455177D00F29}" srcOrd="4" destOrd="0" presId="urn:microsoft.com/office/officeart/2008/layout/LinedList"/>
    <dgm:cxn modelId="{FCB05E60-81D3-4F78-8E7D-4A9714500F20}" type="presParOf" srcId="{CE11CD5E-B01B-4700-B3D6-F5865F4F9A94}" destId="{97F7D3AD-416F-4FD9-AA35-83460DE33903}" srcOrd="5" destOrd="0" presId="urn:microsoft.com/office/officeart/2008/layout/LinedList"/>
    <dgm:cxn modelId="{DB208C50-D1AB-44F9-A08D-F09DF42B4AA6}" type="presParOf" srcId="{97F7D3AD-416F-4FD9-AA35-83460DE33903}" destId="{374D6767-B25B-415A-A352-AE8947460E01}" srcOrd="0" destOrd="0" presId="urn:microsoft.com/office/officeart/2008/layout/LinedList"/>
    <dgm:cxn modelId="{35BEB953-A53B-4C76-BB84-DF518DD52857}" type="presParOf" srcId="{97F7D3AD-416F-4FD9-AA35-83460DE33903}" destId="{AFDF798D-9986-4E06-9D4A-0D35331ED438}" srcOrd="1" destOrd="0" presId="urn:microsoft.com/office/officeart/2008/layout/LinedList"/>
    <dgm:cxn modelId="{2966C047-1DC9-4906-B65D-A8CDBEBD9D9E}" type="presParOf" srcId="{CE11CD5E-B01B-4700-B3D6-F5865F4F9A94}" destId="{AE020CB6-A19E-4B18-9246-26D15443EE83}" srcOrd="6" destOrd="0" presId="urn:microsoft.com/office/officeart/2008/layout/LinedList"/>
    <dgm:cxn modelId="{E6460108-5487-4D3E-8AFA-833610CC0E78}" type="presParOf" srcId="{CE11CD5E-B01B-4700-B3D6-F5865F4F9A94}" destId="{03926D68-1D04-4888-AD5D-BF52177DAEF8}" srcOrd="7" destOrd="0" presId="urn:microsoft.com/office/officeart/2008/layout/LinedList"/>
    <dgm:cxn modelId="{D80A3894-6CE6-4C0B-8A4E-07BB6484889E}" type="presParOf" srcId="{03926D68-1D04-4888-AD5D-BF52177DAEF8}" destId="{FA6E32F9-6BE4-42B1-8EC7-33F4B94BD373}" srcOrd="0" destOrd="0" presId="urn:microsoft.com/office/officeart/2008/layout/LinedList"/>
    <dgm:cxn modelId="{FDA8D41B-172A-4D10-8FE2-7DB3DE8E54B9}" type="presParOf" srcId="{03926D68-1D04-4888-AD5D-BF52177DAEF8}" destId="{776C667D-B502-4369-8FE5-F75D9A97F2C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439FD-A971-478C-B72E-2CF255FF4DF4}">
      <dsp:nvSpPr>
        <dsp:cNvPr id="0" name=""/>
        <dsp:cNvSpPr/>
      </dsp:nvSpPr>
      <dsp:spPr>
        <a:xfrm>
          <a:off x="0" y="558016"/>
          <a:ext cx="5000124" cy="212574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Usually does not indicate the instrument is broken.  </a:t>
          </a:r>
        </a:p>
      </dsp:txBody>
      <dsp:txXfrm>
        <a:off x="103770" y="661786"/>
        <a:ext cx="4792584" cy="1918203"/>
      </dsp:txXfrm>
    </dsp:sp>
    <dsp:sp modelId="{381BF304-D2A4-424C-BCBE-7698A00CB714}">
      <dsp:nvSpPr>
        <dsp:cNvPr id="0" name=""/>
        <dsp:cNvSpPr/>
      </dsp:nvSpPr>
      <dsp:spPr>
        <a:xfrm>
          <a:off x="0" y="2770160"/>
          <a:ext cx="5000124" cy="2125743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Often indicates an issue with the sample being provided or the environmental conditions of the room.</a:t>
          </a:r>
        </a:p>
      </dsp:txBody>
      <dsp:txXfrm>
        <a:off x="103770" y="2873930"/>
        <a:ext cx="4792584" cy="191820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ADCBD0-C34E-429B-BA91-CBB0F40E01A6}">
      <dsp:nvSpPr>
        <dsp:cNvPr id="0" name=""/>
        <dsp:cNvSpPr/>
      </dsp:nvSpPr>
      <dsp:spPr>
        <a:xfrm>
          <a:off x="0" y="419866"/>
          <a:ext cx="4941519" cy="16415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Does not mean the instrument was </a:t>
          </a:r>
          <a:r>
            <a:rPr lang="en-US" sz="2300" u="sng" kern="1200" dirty="0"/>
            <a:t>affected</a:t>
          </a:r>
          <a:r>
            <a:rPr lang="en-US" sz="2300" u="none" kern="1200" dirty="0"/>
            <a:t> by RFI, </a:t>
          </a:r>
          <a:r>
            <a:rPr lang="en-US" sz="2300" kern="1200" dirty="0"/>
            <a:t>just that its was detected. </a:t>
          </a:r>
          <a:r>
            <a:rPr lang="en-US" sz="2300" b="1" kern="1200" dirty="0"/>
            <a:t>The instrument stops the test as a precaution.</a:t>
          </a:r>
        </a:p>
      </dsp:txBody>
      <dsp:txXfrm>
        <a:off x="80132" y="499998"/>
        <a:ext cx="4781255" cy="1481245"/>
      </dsp:txXfrm>
    </dsp:sp>
    <dsp:sp modelId="{6A2997E0-461D-4D1D-913D-ED3434E10450}">
      <dsp:nvSpPr>
        <dsp:cNvPr id="0" name=""/>
        <dsp:cNvSpPr/>
      </dsp:nvSpPr>
      <dsp:spPr>
        <a:xfrm>
          <a:off x="0" y="2127616"/>
          <a:ext cx="4941519" cy="1641509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If you receive this status message, ensure all radios in the area are turned Off. Then restart the test.</a:t>
          </a:r>
        </a:p>
      </dsp:txBody>
      <dsp:txXfrm>
        <a:off x="80132" y="2207748"/>
        <a:ext cx="4781255" cy="1481245"/>
      </dsp:txXfrm>
    </dsp:sp>
    <dsp:sp modelId="{5538AAE7-CA38-4D70-9B96-211EB32E6D31}">
      <dsp:nvSpPr>
        <dsp:cNvPr id="0" name=""/>
        <dsp:cNvSpPr/>
      </dsp:nvSpPr>
      <dsp:spPr>
        <a:xfrm>
          <a:off x="0" y="3835366"/>
          <a:ext cx="4941519" cy="1641509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If you cannot turn Off your radio, move the radio as far away as possible or turn of transmitting or you will trigger another RFI status message. </a:t>
          </a:r>
        </a:p>
      </dsp:txBody>
      <dsp:txXfrm>
        <a:off x="80132" y="3915498"/>
        <a:ext cx="4781255" cy="148124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614796-D41D-4664-8F31-FCB3127DE541}">
      <dsp:nvSpPr>
        <dsp:cNvPr id="0" name=""/>
        <dsp:cNvSpPr/>
      </dsp:nvSpPr>
      <dsp:spPr>
        <a:xfrm>
          <a:off x="0" y="2703"/>
          <a:ext cx="517538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3C28E2-877E-4FCA-8FF5-163D98B9E0B6}">
      <dsp:nvSpPr>
        <dsp:cNvPr id="0" name=""/>
        <dsp:cNvSpPr/>
      </dsp:nvSpPr>
      <dsp:spPr>
        <a:xfrm>
          <a:off x="0" y="2703"/>
          <a:ext cx="5175384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The subject provided 10 or more “attempts” during the two-minute window. </a:t>
          </a:r>
        </a:p>
      </dsp:txBody>
      <dsp:txXfrm>
        <a:off x="0" y="2703"/>
        <a:ext cx="5175384" cy="1843578"/>
      </dsp:txXfrm>
    </dsp:sp>
    <dsp:sp modelId="{CBC93419-6E63-40DB-AAA4-650C87358894}">
      <dsp:nvSpPr>
        <dsp:cNvPr id="0" name=""/>
        <dsp:cNvSpPr/>
      </dsp:nvSpPr>
      <dsp:spPr>
        <a:xfrm>
          <a:off x="0" y="1846281"/>
          <a:ext cx="5175384" cy="0"/>
        </a:xfrm>
        <a:prstGeom prst="lin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381C5B-2847-426F-95AC-8BA3CD67E803}">
      <dsp:nvSpPr>
        <dsp:cNvPr id="0" name=""/>
        <dsp:cNvSpPr/>
      </dsp:nvSpPr>
      <dsp:spPr>
        <a:xfrm>
          <a:off x="0" y="1846281"/>
          <a:ext cx="5175384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An “attempt” is when the subject’s breath flow first exceeds and then drops below the minimum flow rate (started blowing and then stopped). </a:t>
          </a:r>
        </a:p>
      </dsp:txBody>
      <dsp:txXfrm>
        <a:off x="0" y="1846281"/>
        <a:ext cx="5175384" cy="1843578"/>
      </dsp:txXfrm>
    </dsp:sp>
    <dsp:sp modelId="{F557D7B4-F238-4291-BA91-F628B7BA00AB}">
      <dsp:nvSpPr>
        <dsp:cNvPr id="0" name=""/>
        <dsp:cNvSpPr/>
      </dsp:nvSpPr>
      <dsp:spPr>
        <a:xfrm>
          <a:off x="0" y="3689859"/>
          <a:ext cx="5175384" cy="0"/>
        </a:xfrm>
        <a:prstGeom prst="lin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F891DD-201F-4B70-9C88-56C7DDE47B43}">
      <dsp:nvSpPr>
        <dsp:cNvPr id="0" name=""/>
        <dsp:cNvSpPr/>
      </dsp:nvSpPr>
      <dsp:spPr>
        <a:xfrm>
          <a:off x="0" y="3689859"/>
          <a:ext cx="5175384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On the 10</a:t>
          </a:r>
          <a:r>
            <a:rPr lang="en-US" sz="2600" kern="1200" baseline="30000" dirty="0"/>
            <a:t>th</a:t>
          </a:r>
          <a:r>
            <a:rPr lang="en-US" sz="2600" kern="1200" dirty="0"/>
            <a:t> “attempt”, if the subject stops blowing </a:t>
          </a:r>
          <a:r>
            <a:rPr lang="en-US" sz="2600" u="sng" kern="1200" dirty="0"/>
            <a:t>without</a:t>
          </a:r>
          <a:r>
            <a:rPr lang="en-US" sz="2600" kern="1200" dirty="0"/>
            <a:t> meeting the sample acceptance criteria, this status message will occur.</a:t>
          </a:r>
        </a:p>
      </dsp:txBody>
      <dsp:txXfrm>
        <a:off x="0" y="3689859"/>
        <a:ext cx="5175384" cy="184357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70301-FAA5-4215-818E-950A417A6074}">
      <dsp:nvSpPr>
        <dsp:cNvPr id="0" name=""/>
        <dsp:cNvSpPr/>
      </dsp:nvSpPr>
      <dsp:spPr>
        <a:xfrm>
          <a:off x="0" y="2703"/>
          <a:ext cx="517538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90498-2626-401F-887A-929F1B299E2E}">
      <dsp:nvSpPr>
        <dsp:cNvPr id="0" name=""/>
        <dsp:cNvSpPr/>
      </dsp:nvSpPr>
      <dsp:spPr>
        <a:xfrm>
          <a:off x="0" y="2703"/>
          <a:ext cx="5175384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The status messages discussed previously are the most encountered.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For most status messages, running the test a second time is good practice.  </a:t>
          </a:r>
        </a:p>
      </dsp:txBody>
      <dsp:txXfrm>
        <a:off x="0" y="2703"/>
        <a:ext cx="5175384" cy="1843578"/>
      </dsp:txXfrm>
    </dsp:sp>
    <dsp:sp modelId="{DAE1AEE3-8089-4FF9-B5FC-507AD399005D}">
      <dsp:nvSpPr>
        <dsp:cNvPr id="0" name=""/>
        <dsp:cNvSpPr/>
      </dsp:nvSpPr>
      <dsp:spPr>
        <a:xfrm>
          <a:off x="0" y="1846281"/>
          <a:ext cx="517538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DEE30-D365-44B9-A6F0-CD20AED543FE}">
      <dsp:nvSpPr>
        <dsp:cNvPr id="0" name=""/>
        <dsp:cNvSpPr/>
      </dsp:nvSpPr>
      <dsp:spPr>
        <a:xfrm>
          <a:off x="0" y="1846281"/>
          <a:ext cx="5175384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 Troubleshooting Guide is located at the end of the Alaska Breath Test Operator and Supervisor Manual to help you troubleshoot other problems. 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bg2">
                  <a:lumMod val="40000"/>
                  <a:lumOff val="6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Datamaster - DataMaster - </a:t>
          </a:r>
          <a:r>
            <a:rPr lang="en-US" sz="1900" kern="1200" dirty="0" err="1">
              <a:solidFill>
                <a:schemeClr val="bg2">
                  <a:lumMod val="40000"/>
                  <a:lumOff val="6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CrimeLab</a:t>
          </a:r>
          <a:r>
            <a:rPr lang="en-US" sz="1900" kern="1200" dirty="0">
              <a:solidFill>
                <a:schemeClr val="bg2">
                  <a:lumMod val="40000"/>
                  <a:lumOff val="6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- Alaska Department of Public Safety</a:t>
          </a:r>
          <a:endParaRPr lang="en-US" sz="1900" kern="1200" dirty="0">
            <a:solidFill>
              <a:schemeClr val="bg2">
                <a:lumMod val="40000"/>
                <a:lumOff val="60000"/>
              </a:schemeClr>
            </a:solidFill>
          </a:endParaRPr>
        </a:p>
      </dsp:txBody>
      <dsp:txXfrm>
        <a:off x="0" y="1846281"/>
        <a:ext cx="5175384" cy="1843578"/>
      </dsp:txXfrm>
    </dsp:sp>
    <dsp:sp modelId="{6E158F90-FAC4-4C6F-9645-000C32F039CA}">
      <dsp:nvSpPr>
        <dsp:cNvPr id="0" name=""/>
        <dsp:cNvSpPr/>
      </dsp:nvSpPr>
      <dsp:spPr>
        <a:xfrm>
          <a:off x="0" y="3689859"/>
          <a:ext cx="5175384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3ACEAD-FE2C-415E-908A-68B8C9384A30}">
      <dsp:nvSpPr>
        <dsp:cNvPr id="0" name=""/>
        <dsp:cNvSpPr/>
      </dsp:nvSpPr>
      <dsp:spPr>
        <a:xfrm>
          <a:off x="0" y="3689859"/>
          <a:ext cx="5175384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If you experience a problem, always notify the Breath Test Supervisor, </a:t>
          </a:r>
          <a:r>
            <a:rPr lang="en-US" sz="1900" b="1" u="sng" kern="1200" dirty="0"/>
            <a:t>even if you fix it.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u="sng" kern="1200" dirty="0"/>
            <a:t>Save all documentation.</a:t>
          </a:r>
          <a:endParaRPr lang="en-US" sz="1900" kern="1200" dirty="0"/>
        </a:p>
      </dsp:txBody>
      <dsp:txXfrm>
        <a:off x="0" y="3689859"/>
        <a:ext cx="5175384" cy="184357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52017-EE57-4662-BBF8-6B2C0716EF7D}">
      <dsp:nvSpPr>
        <dsp:cNvPr id="0" name=""/>
        <dsp:cNvSpPr/>
      </dsp:nvSpPr>
      <dsp:spPr>
        <a:xfrm>
          <a:off x="0" y="125243"/>
          <a:ext cx="4697730" cy="16707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License/Card reader not working</a:t>
          </a:r>
        </a:p>
      </dsp:txBody>
      <dsp:txXfrm>
        <a:off x="81560" y="206803"/>
        <a:ext cx="4534610" cy="1507639"/>
      </dsp:txXfrm>
    </dsp:sp>
    <dsp:sp modelId="{482E0148-A9D4-46E8-8DA3-2F95954EDD5D}">
      <dsp:nvSpPr>
        <dsp:cNvPr id="0" name=""/>
        <dsp:cNvSpPr/>
      </dsp:nvSpPr>
      <dsp:spPr>
        <a:xfrm>
          <a:off x="0" y="1916964"/>
          <a:ext cx="4697730" cy="1670759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Printing not working</a:t>
          </a:r>
        </a:p>
      </dsp:txBody>
      <dsp:txXfrm>
        <a:off x="81560" y="1998524"/>
        <a:ext cx="4534610" cy="1507639"/>
      </dsp:txXfrm>
    </dsp:sp>
    <dsp:sp modelId="{904FFBBE-BF61-4803-B4BF-5B54FCB2D96E}">
      <dsp:nvSpPr>
        <dsp:cNvPr id="0" name=""/>
        <dsp:cNvSpPr/>
      </dsp:nvSpPr>
      <dsp:spPr>
        <a:xfrm>
          <a:off x="0" y="3708684"/>
          <a:ext cx="4697730" cy="1670759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Instrument display frozen</a:t>
          </a:r>
        </a:p>
      </dsp:txBody>
      <dsp:txXfrm>
        <a:off x="81560" y="3790244"/>
        <a:ext cx="4534610" cy="150763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8E6F02-3269-42E2-8B30-76F5543ED66D}">
      <dsp:nvSpPr>
        <dsp:cNvPr id="0" name=""/>
        <dsp:cNvSpPr/>
      </dsp:nvSpPr>
      <dsp:spPr>
        <a:xfrm>
          <a:off x="1000" y="925849"/>
          <a:ext cx="3901842" cy="23411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The Crime Lab does not maintain the card readers on the DataMaster DMT.</a:t>
          </a:r>
        </a:p>
      </dsp:txBody>
      <dsp:txXfrm>
        <a:off x="1000" y="925849"/>
        <a:ext cx="3901842" cy="2341105"/>
      </dsp:txXfrm>
    </dsp:sp>
    <dsp:sp modelId="{8143F418-E5B6-4110-B9FA-4EAF56818BF9}">
      <dsp:nvSpPr>
        <dsp:cNvPr id="0" name=""/>
        <dsp:cNvSpPr/>
      </dsp:nvSpPr>
      <dsp:spPr>
        <a:xfrm>
          <a:off x="4293027" y="925849"/>
          <a:ext cx="3901842" cy="2341105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If the card reader does not work, manually input the identifying information. </a:t>
          </a:r>
        </a:p>
      </dsp:txBody>
      <dsp:txXfrm>
        <a:off x="4293027" y="925849"/>
        <a:ext cx="3901842" cy="234110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1D4DE1-0055-4BC5-A485-BA4A51F4E69C}">
      <dsp:nvSpPr>
        <dsp:cNvPr id="0" name=""/>
        <dsp:cNvSpPr/>
      </dsp:nvSpPr>
      <dsp:spPr>
        <a:xfrm>
          <a:off x="1897117" y="1968"/>
          <a:ext cx="4401635" cy="129931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If your test is shown in the Reports screen, it can be printed when the printer is working again.  </a:t>
          </a:r>
        </a:p>
      </dsp:txBody>
      <dsp:txXfrm>
        <a:off x="1960544" y="65395"/>
        <a:ext cx="4274781" cy="1172459"/>
      </dsp:txXfrm>
    </dsp:sp>
    <dsp:sp modelId="{B4B63372-0F4B-44A9-8494-F3B5BC2A118E}">
      <dsp:nvSpPr>
        <dsp:cNvPr id="0" name=""/>
        <dsp:cNvSpPr/>
      </dsp:nvSpPr>
      <dsp:spPr>
        <a:xfrm>
          <a:off x="1897117" y="1366248"/>
          <a:ext cx="4401635" cy="1299313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If your test does not show in reports, </a:t>
          </a:r>
          <a:r>
            <a:rPr lang="en-US" sz="2300" u="sng" kern="1200" dirty="0"/>
            <a:t>run the test again.</a:t>
          </a:r>
          <a:endParaRPr lang="en-US" sz="2300" kern="1200" dirty="0"/>
        </a:p>
      </dsp:txBody>
      <dsp:txXfrm>
        <a:off x="1960544" y="1429675"/>
        <a:ext cx="4274781" cy="1172459"/>
      </dsp:txXfrm>
    </dsp:sp>
    <dsp:sp modelId="{1DE67ECE-D6C9-4BFD-A00E-3834CD31414F}">
      <dsp:nvSpPr>
        <dsp:cNvPr id="0" name=""/>
        <dsp:cNvSpPr/>
      </dsp:nvSpPr>
      <dsp:spPr>
        <a:xfrm>
          <a:off x="1897117" y="2730527"/>
          <a:ext cx="4401635" cy="1299313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Contact your Breath Test Supervisor for more assistance.</a:t>
          </a:r>
        </a:p>
      </dsp:txBody>
      <dsp:txXfrm>
        <a:off x="1960544" y="2793954"/>
        <a:ext cx="4274781" cy="117245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C539FA-E3AB-427D-8C45-5E6A1FF58F14}">
      <dsp:nvSpPr>
        <dsp:cNvPr id="0" name=""/>
        <dsp:cNvSpPr/>
      </dsp:nvSpPr>
      <dsp:spPr>
        <a:xfrm>
          <a:off x="1000" y="674149"/>
          <a:ext cx="3901842" cy="23411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Reboot the DataMaster using the black toggle switch on the back.</a:t>
          </a:r>
        </a:p>
      </dsp:txBody>
      <dsp:txXfrm>
        <a:off x="1000" y="674149"/>
        <a:ext cx="3901842" cy="2341105"/>
      </dsp:txXfrm>
    </dsp:sp>
    <dsp:sp modelId="{38521664-26F4-4426-A06F-672682152476}">
      <dsp:nvSpPr>
        <dsp:cNvPr id="0" name=""/>
        <dsp:cNvSpPr/>
      </dsp:nvSpPr>
      <dsp:spPr>
        <a:xfrm>
          <a:off x="4293027" y="674149"/>
          <a:ext cx="3901842" cy="2341105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If this does not solve the problem, contact your Breath Test Supervisor.</a:t>
          </a:r>
        </a:p>
      </dsp:txBody>
      <dsp:txXfrm>
        <a:off x="4293027" y="674149"/>
        <a:ext cx="3901842" cy="234110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D7B34-11F2-447F-84AC-84C3989B573A}">
      <dsp:nvSpPr>
        <dsp:cNvPr id="0" name=""/>
        <dsp:cNvSpPr/>
      </dsp:nvSpPr>
      <dsp:spPr>
        <a:xfrm>
          <a:off x="0" y="341299"/>
          <a:ext cx="4945856" cy="15701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Keep your Breath Test Supervisor informed of problems with the instrument.  Let them know as soon as possible, </a:t>
          </a:r>
          <a:r>
            <a:rPr lang="en-US" sz="2200" u="sng" kern="1200" dirty="0">
              <a:solidFill>
                <a:schemeClr val="bg1"/>
              </a:solidFill>
            </a:rPr>
            <a:t>even if you fixed the problem.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76648" y="417947"/>
        <a:ext cx="4792560" cy="1416844"/>
      </dsp:txXfrm>
    </dsp:sp>
    <dsp:sp modelId="{88701F82-15DB-4C33-8205-BEDCB36B872E}">
      <dsp:nvSpPr>
        <dsp:cNvPr id="0" name=""/>
        <dsp:cNvSpPr/>
      </dsp:nvSpPr>
      <dsp:spPr>
        <a:xfrm>
          <a:off x="0" y="1974799"/>
          <a:ext cx="4945856" cy="157014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</a:rPr>
            <a:t>Save any printed documentation or status messages that print.</a:t>
          </a:r>
        </a:p>
      </dsp:txBody>
      <dsp:txXfrm>
        <a:off x="76648" y="2051447"/>
        <a:ext cx="4792560" cy="1416844"/>
      </dsp:txXfrm>
    </dsp:sp>
    <dsp:sp modelId="{AA046476-2406-4892-B7B7-5BB36FB71798}">
      <dsp:nvSpPr>
        <dsp:cNvPr id="0" name=""/>
        <dsp:cNvSpPr/>
      </dsp:nvSpPr>
      <dsp:spPr>
        <a:xfrm>
          <a:off x="0" y="3608299"/>
          <a:ext cx="4945856" cy="157014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Check your test strips after the test completes to ensure they are complete and contain no status messages.</a:t>
          </a:r>
        </a:p>
      </dsp:txBody>
      <dsp:txXfrm>
        <a:off x="76648" y="3684947"/>
        <a:ext cx="4792560" cy="141684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5E944E-8C32-43E9-A355-C0CE41F6FA19}">
      <dsp:nvSpPr>
        <dsp:cNvPr id="0" name=""/>
        <dsp:cNvSpPr/>
      </dsp:nvSpPr>
      <dsp:spPr>
        <a:xfrm>
          <a:off x="0" y="2007"/>
          <a:ext cx="4930539" cy="183842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Required: 75% or higher to pass</a:t>
          </a:r>
        </a:p>
      </dsp:txBody>
      <dsp:txXfrm>
        <a:off x="89744" y="91751"/>
        <a:ext cx="4751051" cy="1658935"/>
      </dsp:txXfrm>
    </dsp:sp>
    <dsp:sp modelId="{9BB926F9-C608-459D-8036-9435E5947AE9}">
      <dsp:nvSpPr>
        <dsp:cNvPr id="0" name=""/>
        <dsp:cNvSpPr/>
      </dsp:nvSpPr>
      <dsp:spPr>
        <a:xfrm>
          <a:off x="0" y="1850779"/>
          <a:ext cx="4930539" cy="1879824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Closed book exam completed </a:t>
          </a:r>
          <a:r>
            <a:rPr lang="en-US" sz="3200" b="1" kern="1200" dirty="0"/>
            <a:t>independently without the use of course material</a:t>
          </a:r>
          <a:r>
            <a:rPr lang="en-US" sz="3200" kern="1200" dirty="0"/>
            <a:t>.</a:t>
          </a:r>
        </a:p>
      </dsp:txBody>
      <dsp:txXfrm>
        <a:off x="91765" y="1942544"/>
        <a:ext cx="4747009" cy="1696294"/>
      </dsp:txXfrm>
    </dsp:sp>
    <dsp:sp modelId="{3009FA7D-FC7F-4B55-A767-29A16045B769}">
      <dsp:nvSpPr>
        <dsp:cNvPr id="0" name=""/>
        <dsp:cNvSpPr/>
      </dsp:nvSpPr>
      <dsp:spPr>
        <a:xfrm>
          <a:off x="0" y="3740952"/>
          <a:ext cx="4930539" cy="158190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Electronic Examination via ACADIS Portal</a:t>
          </a:r>
        </a:p>
      </dsp:txBody>
      <dsp:txXfrm>
        <a:off x="77222" y="3818174"/>
        <a:ext cx="4776095" cy="1427463"/>
      </dsp:txXfrm>
    </dsp:sp>
    <dsp:sp modelId="{39FA80E1-51C9-4250-AD89-74BCC597E140}">
      <dsp:nvSpPr>
        <dsp:cNvPr id="0" name=""/>
        <dsp:cNvSpPr/>
      </dsp:nvSpPr>
      <dsp:spPr>
        <a:xfrm>
          <a:off x="0" y="5322860"/>
          <a:ext cx="4930539" cy="379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545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FontTx/>
            <a:buNone/>
          </a:pPr>
          <a:r>
            <a:rPr lang="en-US" sz="2400" kern="1200" dirty="0"/>
            <a:t>Special needs or accommodations - Speak with an instructor now</a:t>
          </a:r>
        </a:p>
      </dsp:txBody>
      <dsp:txXfrm>
        <a:off x="0" y="5322860"/>
        <a:ext cx="4930539" cy="3793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5025E-79D6-4B0F-9455-FB24F7C55FDB}">
      <dsp:nvSpPr>
        <dsp:cNvPr id="0" name=""/>
        <dsp:cNvSpPr/>
      </dsp:nvSpPr>
      <dsp:spPr>
        <a:xfrm>
          <a:off x="0" y="665"/>
          <a:ext cx="5000124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0A3F13-063D-44EE-A75E-E346B7A5CFA1}">
      <dsp:nvSpPr>
        <dsp:cNvPr id="0" name=""/>
        <dsp:cNvSpPr/>
      </dsp:nvSpPr>
      <dsp:spPr>
        <a:xfrm>
          <a:off x="0" y="665"/>
          <a:ext cx="5000124" cy="605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Incomplete</a:t>
          </a:r>
        </a:p>
      </dsp:txBody>
      <dsp:txXfrm>
        <a:off x="0" y="665"/>
        <a:ext cx="5000124" cy="605843"/>
      </dsp:txXfrm>
    </dsp:sp>
    <dsp:sp modelId="{6CC353E9-26AB-4621-9E3F-CB9EBABB9292}">
      <dsp:nvSpPr>
        <dsp:cNvPr id="0" name=""/>
        <dsp:cNvSpPr/>
      </dsp:nvSpPr>
      <dsp:spPr>
        <a:xfrm>
          <a:off x="0" y="606508"/>
          <a:ext cx="5000124" cy="0"/>
        </a:xfrm>
        <a:prstGeom prst="line">
          <a:avLst/>
        </a:prstGeom>
        <a:gradFill rotWithShape="0">
          <a:gsLst>
            <a:gs pos="0">
              <a:schemeClr val="accent5">
                <a:hueOff val="-1241735"/>
                <a:satOff val="4976"/>
                <a:lumOff val="1078"/>
                <a:alphaOff val="0"/>
                <a:shade val="51000"/>
                <a:satMod val="130000"/>
              </a:schemeClr>
            </a:gs>
            <a:gs pos="80000">
              <a:schemeClr val="accent5">
                <a:hueOff val="-1241735"/>
                <a:satOff val="4976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5">
                <a:hueOff val="-1241735"/>
                <a:satOff val="4976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1241735"/>
              <a:satOff val="4976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E256E6-F8EE-41B8-82CA-21A6F5F98E0E}">
      <dsp:nvSpPr>
        <dsp:cNvPr id="0" name=""/>
        <dsp:cNvSpPr/>
      </dsp:nvSpPr>
      <dsp:spPr>
        <a:xfrm>
          <a:off x="0" y="606508"/>
          <a:ext cx="5000124" cy="605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Invalid</a:t>
          </a:r>
        </a:p>
      </dsp:txBody>
      <dsp:txXfrm>
        <a:off x="0" y="606508"/>
        <a:ext cx="5000124" cy="605843"/>
      </dsp:txXfrm>
    </dsp:sp>
    <dsp:sp modelId="{283D504B-037E-4842-803F-CE544A63AD10}">
      <dsp:nvSpPr>
        <dsp:cNvPr id="0" name=""/>
        <dsp:cNvSpPr/>
      </dsp:nvSpPr>
      <dsp:spPr>
        <a:xfrm>
          <a:off x="0" y="1212352"/>
          <a:ext cx="5000124" cy="0"/>
        </a:xfrm>
        <a:prstGeom prst="line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300A79-B195-4567-A451-659350B3A4AB}">
      <dsp:nvSpPr>
        <dsp:cNvPr id="0" name=""/>
        <dsp:cNvSpPr/>
      </dsp:nvSpPr>
      <dsp:spPr>
        <a:xfrm>
          <a:off x="0" y="1212352"/>
          <a:ext cx="5000124" cy="605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Interference Detected</a:t>
          </a:r>
        </a:p>
      </dsp:txBody>
      <dsp:txXfrm>
        <a:off x="0" y="1212352"/>
        <a:ext cx="5000124" cy="605843"/>
      </dsp:txXfrm>
    </dsp:sp>
    <dsp:sp modelId="{65689D9A-893A-4053-8DAB-CEFDC2FA457A}">
      <dsp:nvSpPr>
        <dsp:cNvPr id="0" name=""/>
        <dsp:cNvSpPr/>
      </dsp:nvSpPr>
      <dsp:spPr>
        <a:xfrm>
          <a:off x="0" y="1818195"/>
          <a:ext cx="5000124" cy="0"/>
        </a:xfrm>
        <a:prstGeom prst="line">
          <a:avLst/>
        </a:prstGeom>
        <a:gradFill rotWithShape="0">
          <a:gsLst>
            <a:gs pos="0">
              <a:schemeClr val="accent5">
                <a:hueOff val="-3725204"/>
                <a:satOff val="14929"/>
                <a:lumOff val="3235"/>
                <a:alphaOff val="0"/>
                <a:shade val="51000"/>
                <a:satMod val="130000"/>
              </a:schemeClr>
            </a:gs>
            <a:gs pos="80000">
              <a:schemeClr val="accent5">
                <a:hueOff val="-3725204"/>
                <a:satOff val="14929"/>
                <a:lumOff val="3235"/>
                <a:alphaOff val="0"/>
                <a:shade val="93000"/>
                <a:satMod val="130000"/>
              </a:schemeClr>
            </a:gs>
            <a:gs pos="100000">
              <a:schemeClr val="accent5">
                <a:hueOff val="-3725204"/>
                <a:satOff val="14929"/>
                <a:lumOff val="323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3725204"/>
              <a:satOff val="14929"/>
              <a:lumOff val="323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1E9BB2-6E1C-4E78-910D-AC286919F4A9}">
      <dsp:nvSpPr>
        <dsp:cNvPr id="0" name=""/>
        <dsp:cNvSpPr/>
      </dsp:nvSpPr>
      <dsp:spPr>
        <a:xfrm>
          <a:off x="0" y="1818195"/>
          <a:ext cx="5000124" cy="605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Blank Error</a:t>
          </a:r>
        </a:p>
      </dsp:txBody>
      <dsp:txXfrm>
        <a:off x="0" y="1818195"/>
        <a:ext cx="5000124" cy="605843"/>
      </dsp:txXfrm>
    </dsp:sp>
    <dsp:sp modelId="{235EC1F9-5C04-4F44-BB59-C2C858668D88}">
      <dsp:nvSpPr>
        <dsp:cNvPr id="0" name=""/>
        <dsp:cNvSpPr/>
      </dsp:nvSpPr>
      <dsp:spPr>
        <a:xfrm>
          <a:off x="0" y="2424038"/>
          <a:ext cx="5000124" cy="0"/>
        </a:xfrm>
        <a:prstGeom prst="lin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58EAC6-F6AB-4468-B3D9-BC8373D75D05}">
      <dsp:nvSpPr>
        <dsp:cNvPr id="0" name=""/>
        <dsp:cNvSpPr/>
      </dsp:nvSpPr>
      <dsp:spPr>
        <a:xfrm>
          <a:off x="0" y="2424038"/>
          <a:ext cx="5000124" cy="605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Ambient Fail</a:t>
          </a:r>
        </a:p>
      </dsp:txBody>
      <dsp:txXfrm>
        <a:off x="0" y="2424038"/>
        <a:ext cx="5000124" cy="605843"/>
      </dsp:txXfrm>
    </dsp:sp>
    <dsp:sp modelId="{F2BD3DD5-5AB3-44FC-B591-F360BFA042C9}">
      <dsp:nvSpPr>
        <dsp:cNvPr id="0" name=""/>
        <dsp:cNvSpPr/>
      </dsp:nvSpPr>
      <dsp:spPr>
        <a:xfrm>
          <a:off x="0" y="3029881"/>
          <a:ext cx="5000124" cy="0"/>
        </a:xfrm>
        <a:prstGeom prst="line">
          <a:avLst/>
        </a:prstGeom>
        <a:gradFill rotWithShape="0">
          <a:gsLst>
            <a:gs pos="0">
              <a:schemeClr val="accent5">
                <a:hueOff val="-6208672"/>
                <a:satOff val="24882"/>
                <a:lumOff val="5392"/>
                <a:alphaOff val="0"/>
                <a:shade val="51000"/>
                <a:satMod val="130000"/>
              </a:schemeClr>
            </a:gs>
            <a:gs pos="80000">
              <a:schemeClr val="accent5">
                <a:hueOff val="-6208672"/>
                <a:satOff val="24882"/>
                <a:lumOff val="5392"/>
                <a:alphaOff val="0"/>
                <a:shade val="93000"/>
                <a:satMod val="130000"/>
              </a:schemeClr>
            </a:gs>
            <a:gs pos="100000">
              <a:schemeClr val="accent5">
                <a:hueOff val="-6208672"/>
                <a:satOff val="24882"/>
                <a:lumOff val="539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6208672"/>
              <a:satOff val="24882"/>
              <a:lumOff val="539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E3ED7F-9796-4B44-9F89-89C7B021C2F6}">
      <dsp:nvSpPr>
        <dsp:cNvPr id="0" name=""/>
        <dsp:cNvSpPr/>
      </dsp:nvSpPr>
      <dsp:spPr>
        <a:xfrm>
          <a:off x="0" y="3029881"/>
          <a:ext cx="5000124" cy="605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Radio Frequency Detected (RFI)</a:t>
          </a:r>
        </a:p>
      </dsp:txBody>
      <dsp:txXfrm>
        <a:off x="0" y="3029881"/>
        <a:ext cx="5000124" cy="605843"/>
      </dsp:txXfrm>
    </dsp:sp>
    <dsp:sp modelId="{8ACA38ED-377A-4113-9AA4-283450F653E8}">
      <dsp:nvSpPr>
        <dsp:cNvPr id="0" name=""/>
        <dsp:cNvSpPr/>
      </dsp:nvSpPr>
      <dsp:spPr>
        <a:xfrm>
          <a:off x="0" y="3635724"/>
          <a:ext cx="5000124" cy="0"/>
        </a:xfrm>
        <a:prstGeom prst="line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9E92BA-276A-4A93-9E24-B2559006C739}">
      <dsp:nvSpPr>
        <dsp:cNvPr id="0" name=""/>
        <dsp:cNvSpPr/>
      </dsp:nvSpPr>
      <dsp:spPr>
        <a:xfrm>
          <a:off x="0" y="3635724"/>
          <a:ext cx="5000124" cy="605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Standard Out of Range</a:t>
          </a:r>
        </a:p>
      </dsp:txBody>
      <dsp:txXfrm>
        <a:off x="0" y="3635724"/>
        <a:ext cx="5000124" cy="605843"/>
      </dsp:txXfrm>
    </dsp:sp>
    <dsp:sp modelId="{EA5B58A0-8ECE-4CDC-809E-0B347ED57BA0}">
      <dsp:nvSpPr>
        <dsp:cNvPr id="0" name=""/>
        <dsp:cNvSpPr/>
      </dsp:nvSpPr>
      <dsp:spPr>
        <a:xfrm>
          <a:off x="0" y="4241567"/>
          <a:ext cx="5000124" cy="0"/>
        </a:xfrm>
        <a:prstGeom prst="line">
          <a:avLst/>
        </a:prstGeom>
        <a:gradFill rotWithShape="0">
          <a:gsLst>
            <a:gs pos="0">
              <a:schemeClr val="accent5">
                <a:hueOff val="-8692142"/>
                <a:satOff val="34835"/>
                <a:lumOff val="7549"/>
                <a:alphaOff val="0"/>
                <a:shade val="51000"/>
                <a:satMod val="130000"/>
              </a:schemeClr>
            </a:gs>
            <a:gs pos="80000">
              <a:schemeClr val="accent5">
                <a:hueOff val="-8692142"/>
                <a:satOff val="34835"/>
                <a:lumOff val="7549"/>
                <a:alphaOff val="0"/>
                <a:shade val="93000"/>
                <a:satMod val="130000"/>
              </a:schemeClr>
            </a:gs>
            <a:gs pos="100000">
              <a:schemeClr val="accent5">
                <a:hueOff val="-8692142"/>
                <a:satOff val="34835"/>
                <a:lumOff val="7549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8692142"/>
              <a:satOff val="34835"/>
              <a:lumOff val="754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586C2D-D5BA-4DB0-B91C-C84A4DD9F9A3}">
      <dsp:nvSpPr>
        <dsp:cNvPr id="0" name=""/>
        <dsp:cNvSpPr/>
      </dsp:nvSpPr>
      <dsp:spPr>
        <a:xfrm>
          <a:off x="0" y="4241567"/>
          <a:ext cx="5000124" cy="605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Maximum Attempts Exceeded</a:t>
          </a:r>
        </a:p>
      </dsp:txBody>
      <dsp:txXfrm>
        <a:off x="0" y="4241567"/>
        <a:ext cx="5000124" cy="605843"/>
      </dsp:txXfrm>
    </dsp:sp>
    <dsp:sp modelId="{36DD7208-33A7-44EC-9076-997EC2B15D57}">
      <dsp:nvSpPr>
        <dsp:cNvPr id="0" name=""/>
        <dsp:cNvSpPr/>
      </dsp:nvSpPr>
      <dsp:spPr>
        <a:xfrm>
          <a:off x="0" y="4847411"/>
          <a:ext cx="5000124" cy="0"/>
        </a:xfrm>
        <a:prstGeom prst="lin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9EE620A-107A-4979-B283-54E92AB57264}">
      <dsp:nvSpPr>
        <dsp:cNvPr id="0" name=""/>
        <dsp:cNvSpPr/>
      </dsp:nvSpPr>
      <dsp:spPr>
        <a:xfrm>
          <a:off x="0" y="4847411"/>
          <a:ext cx="5000124" cy="605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Pump Error</a:t>
          </a:r>
        </a:p>
      </dsp:txBody>
      <dsp:txXfrm>
        <a:off x="0" y="4847411"/>
        <a:ext cx="5000124" cy="6058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4B1C0F-0915-4079-ADBD-476E744439D0}">
      <dsp:nvSpPr>
        <dsp:cNvPr id="0" name=""/>
        <dsp:cNvSpPr/>
      </dsp:nvSpPr>
      <dsp:spPr>
        <a:xfrm>
          <a:off x="0" y="118447"/>
          <a:ext cx="5452289" cy="25508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Why minimum requirements?</a:t>
          </a:r>
        </a:p>
      </dsp:txBody>
      <dsp:txXfrm>
        <a:off x="124524" y="242971"/>
        <a:ext cx="5203241" cy="2301844"/>
      </dsp:txXfrm>
    </dsp:sp>
    <dsp:sp modelId="{4A8C63CE-56DC-4145-8A24-31A893DE165D}">
      <dsp:nvSpPr>
        <dsp:cNvPr id="0" name=""/>
        <dsp:cNvSpPr/>
      </dsp:nvSpPr>
      <dsp:spPr>
        <a:xfrm>
          <a:off x="0" y="2773020"/>
          <a:ext cx="5452289" cy="2550892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To ensure that we are sampling deep lung air - this is most closely related to what is in the blood.</a:t>
          </a:r>
        </a:p>
      </dsp:txBody>
      <dsp:txXfrm>
        <a:off x="124524" y="2897544"/>
        <a:ext cx="5203241" cy="23018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D6970E-F1AB-496F-B5F7-53E4712A2210}">
      <dsp:nvSpPr>
        <dsp:cNvPr id="0" name=""/>
        <dsp:cNvSpPr/>
      </dsp:nvSpPr>
      <dsp:spPr>
        <a:xfrm>
          <a:off x="898028" y="214"/>
          <a:ext cx="3208734" cy="192524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Indicates the subject’s breath profile contained a </a:t>
          </a:r>
          <a:r>
            <a:rPr lang="en-US" sz="2300" u="sng" kern="1200" dirty="0"/>
            <a:t>negative slope</a:t>
          </a:r>
          <a:r>
            <a:rPr lang="en-US" sz="2300" kern="1200" dirty="0"/>
            <a:t>.</a:t>
          </a:r>
        </a:p>
      </dsp:txBody>
      <dsp:txXfrm>
        <a:off x="898028" y="214"/>
        <a:ext cx="3208734" cy="1925240"/>
      </dsp:txXfrm>
    </dsp:sp>
    <dsp:sp modelId="{7D2000D1-949E-49B4-B22B-B45620616523}">
      <dsp:nvSpPr>
        <dsp:cNvPr id="0" name=""/>
        <dsp:cNvSpPr/>
      </dsp:nvSpPr>
      <dsp:spPr>
        <a:xfrm>
          <a:off x="4427636" y="214"/>
          <a:ext cx="3208734" cy="19252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Means the alcohol concentration went up and then down – not typical</a:t>
          </a:r>
        </a:p>
      </dsp:txBody>
      <dsp:txXfrm>
        <a:off x="4427636" y="214"/>
        <a:ext cx="3208734" cy="1925240"/>
      </dsp:txXfrm>
    </dsp:sp>
    <dsp:sp modelId="{F04618D9-7447-47F4-BD90-9A60F91553CC}">
      <dsp:nvSpPr>
        <dsp:cNvPr id="0" name=""/>
        <dsp:cNvSpPr/>
      </dsp:nvSpPr>
      <dsp:spPr>
        <a:xfrm>
          <a:off x="898028" y="2246328"/>
          <a:ext cx="3208734" cy="192524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Datamaster software determines this - Cannot be reliably determined by looking at the graph</a:t>
          </a:r>
        </a:p>
      </dsp:txBody>
      <dsp:txXfrm>
        <a:off x="898028" y="2246328"/>
        <a:ext cx="3208734" cy="1925240"/>
      </dsp:txXfrm>
    </dsp:sp>
    <dsp:sp modelId="{845A2381-6A36-49E6-BDD7-A41A83EC3A1E}">
      <dsp:nvSpPr>
        <dsp:cNvPr id="0" name=""/>
        <dsp:cNvSpPr/>
      </dsp:nvSpPr>
      <dsp:spPr>
        <a:xfrm>
          <a:off x="4427636" y="2246328"/>
          <a:ext cx="3208734" cy="192524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Possible Causes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Mouth alcohol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Improper blowing</a:t>
          </a:r>
        </a:p>
      </dsp:txBody>
      <dsp:txXfrm>
        <a:off x="4427636" y="2246328"/>
        <a:ext cx="3208734" cy="19252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6C6E8-70A4-4657-81B1-C5DA80AA2994}">
      <dsp:nvSpPr>
        <dsp:cNvPr id="0" name=""/>
        <dsp:cNvSpPr/>
      </dsp:nvSpPr>
      <dsp:spPr>
        <a:xfrm>
          <a:off x="0" y="99980"/>
          <a:ext cx="4588002" cy="17842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bg1"/>
              </a:solidFill>
            </a:rPr>
            <a:t>The instrument is indicating the presence of a substance </a:t>
          </a:r>
          <a:r>
            <a:rPr lang="en-US" sz="2500" u="sng" kern="1200" dirty="0">
              <a:solidFill>
                <a:schemeClr val="bg1"/>
              </a:solidFill>
            </a:rPr>
            <a:t>other than</a:t>
          </a:r>
          <a:r>
            <a:rPr lang="en-US" sz="2500" kern="1200" dirty="0">
              <a:solidFill>
                <a:schemeClr val="bg1"/>
              </a:solidFill>
            </a:rPr>
            <a:t> </a:t>
          </a:r>
          <a:r>
            <a:rPr lang="en-US" sz="2500" u="sng" kern="1200" dirty="0">
              <a:solidFill>
                <a:schemeClr val="bg1"/>
              </a:solidFill>
            </a:rPr>
            <a:t>ethanol</a:t>
          </a:r>
          <a:r>
            <a:rPr lang="en-US" sz="2500" kern="1200" dirty="0">
              <a:solidFill>
                <a:schemeClr val="bg1"/>
              </a:solidFill>
            </a:rPr>
            <a:t> in the subject sample.</a:t>
          </a:r>
        </a:p>
      </dsp:txBody>
      <dsp:txXfrm>
        <a:off x="87100" y="187080"/>
        <a:ext cx="4413802" cy="1610050"/>
      </dsp:txXfrm>
    </dsp:sp>
    <dsp:sp modelId="{C3528414-9190-4C1A-BDD4-2CCCF926EB6B}">
      <dsp:nvSpPr>
        <dsp:cNvPr id="0" name=""/>
        <dsp:cNvSpPr/>
      </dsp:nvSpPr>
      <dsp:spPr>
        <a:xfrm>
          <a:off x="0" y="1956231"/>
          <a:ext cx="4588002" cy="178425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bg1"/>
              </a:solidFill>
            </a:rPr>
            <a:t>DataMaster uses </a:t>
          </a:r>
          <a:r>
            <a:rPr lang="en-US" sz="2500" u="sng" kern="1200" dirty="0">
              <a:solidFill>
                <a:schemeClr val="bg1"/>
              </a:solidFill>
            </a:rPr>
            <a:t>three IR filters</a:t>
          </a:r>
          <a:r>
            <a:rPr lang="en-US" sz="2500" kern="1200" dirty="0">
              <a:solidFill>
                <a:schemeClr val="bg1"/>
              </a:solidFill>
            </a:rPr>
            <a:t> to look for interfering substances.</a:t>
          </a:r>
        </a:p>
      </dsp:txBody>
      <dsp:txXfrm>
        <a:off x="87100" y="2043331"/>
        <a:ext cx="4413802" cy="1610050"/>
      </dsp:txXfrm>
    </dsp:sp>
    <dsp:sp modelId="{06C46DD1-0802-45FD-ABA5-E2572F3E0BF9}">
      <dsp:nvSpPr>
        <dsp:cNvPr id="0" name=""/>
        <dsp:cNvSpPr/>
      </dsp:nvSpPr>
      <dsp:spPr>
        <a:xfrm>
          <a:off x="0" y="3812481"/>
          <a:ext cx="4588002" cy="178425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solidFill>
                <a:schemeClr val="bg1"/>
              </a:solidFill>
            </a:rPr>
            <a:t>If the pattern of the three filters looks different than the saved pattern, Interference Detected is triggered.</a:t>
          </a:r>
        </a:p>
      </dsp:txBody>
      <dsp:txXfrm>
        <a:off x="87100" y="3899581"/>
        <a:ext cx="4413802" cy="16100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101258-35C4-4376-B70D-3D8323B6900D}">
      <dsp:nvSpPr>
        <dsp:cNvPr id="0" name=""/>
        <dsp:cNvSpPr/>
      </dsp:nvSpPr>
      <dsp:spPr>
        <a:xfrm>
          <a:off x="0" y="500813"/>
          <a:ext cx="4697730" cy="13182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4596" tIns="645668" rIns="36459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 dirty="0"/>
            <a:t>Acetone (diabetics, possibly keto diet)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 dirty="0"/>
            <a:t>Huffing (inhaling gases – e.g., Dust Off)</a:t>
          </a:r>
        </a:p>
      </dsp:txBody>
      <dsp:txXfrm>
        <a:off x="0" y="500813"/>
        <a:ext cx="4697730" cy="1318275"/>
      </dsp:txXfrm>
    </dsp:sp>
    <dsp:sp modelId="{FF8598C2-E774-41DD-AEB3-7714764AC0CA}">
      <dsp:nvSpPr>
        <dsp:cNvPr id="0" name=""/>
        <dsp:cNvSpPr/>
      </dsp:nvSpPr>
      <dsp:spPr>
        <a:xfrm>
          <a:off x="234886" y="43253"/>
          <a:ext cx="3537212" cy="9151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294" tIns="0" rIns="12429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What cause interference?</a:t>
          </a:r>
        </a:p>
      </dsp:txBody>
      <dsp:txXfrm>
        <a:off x="279558" y="87925"/>
        <a:ext cx="3447868" cy="825776"/>
      </dsp:txXfrm>
    </dsp:sp>
    <dsp:sp modelId="{51F50848-4B39-4820-8EC9-14BCEBAFD9F7}">
      <dsp:nvSpPr>
        <dsp:cNvPr id="0" name=""/>
        <dsp:cNvSpPr/>
      </dsp:nvSpPr>
      <dsp:spPr>
        <a:xfrm>
          <a:off x="0" y="2444048"/>
          <a:ext cx="4697730" cy="1611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4596" tIns="645668" rIns="36459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 dirty="0"/>
            <a:t>Run the breath test again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b="1" kern="1200" dirty="0"/>
            <a:t>If interference occurs a second time, get  a search warrant for blood.  </a:t>
          </a:r>
          <a:endParaRPr lang="en-US" sz="1800" kern="1200" dirty="0"/>
        </a:p>
      </dsp:txBody>
      <dsp:txXfrm>
        <a:off x="0" y="2444048"/>
        <a:ext cx="4697730" cy="1611225"/>
      </dsp:txXfrm>
    </dsp:sp>
    <dsp:sp modelId="{0CD2AA08-C450-4B93-A2C7-3023FEECF77E}">
      <dsp:nvSpPr>
        <dsp:cNvPr id="0" name=""/>
        <dsp:cNvSpPr/>
      </dsp:nvSpPr>
      <dsp:spPr>
        <a:xfrm>
          <a:off x="234886" y="1986489"/>
          <a:ext cx="3537212" cy="91512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294" tIns="0" rIns="12429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What should you do?</a:t>
          </a:r>
          <a:endParaRPr lang="en-US" sz="1800" kern="1200" dirty="0"/>
        </a:p>
      </dsp:txBody>
      <dsp:txXfrm>
        <a:off x="279558" y="2031161"/>
        <a:ext cx="3447868" cy="825776"/>
      </dsp:txXfrm>
    </dsp:sp>
    <dsp:sp modelId="{734CB45A-BFD0-43B5-B59E-575273CB084B}">
      <dsp:nvSpPr>
        <dsp:cNvPr id="0" name=""/>
        <dsp:cNvSpPr/>
      </dsp:nvSpPr>
      <dsp:spPr>
        <a:xfrm>
          <a:off x="0" y="4680233"/>
          <a:ext cx="469773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C76F31-20BC-4676-8330-874A7B7F75A8}">
      <dsp:nvSpPr>
        <dsp:cNvPr id="0" name=""/>
        <dsp:cNvSpPr/>
      </dsp:nvSpPr>
      <dsp:spPr>
        <a:xfrm>
          <a:off x="234886" y="4222674"/>
          <a:ext cx="3537212" cy="91512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294" tIns="0" rIns="124294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Inhalants leave the body quickly!</a:t>
          </a:r>
          <a:endParaRPr lang="en-US" sz="1800" kern="1200" dirty="0"/>
        </a:p>
      </dsp:txBody>
      <dsp:txXfrm>
        <a:off x="279558" y="4267346"/>
        <a:ext cx="3447868" cy="8257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C0147F-F8DE-4CC0-8A19-0DD6088012C9}">
      <dsp:nvSpPr>
        <dsp:cNvPr id="0" name=""/>
        <dsp:cNvSpPr/>
      </dsp:nvSpPr>
      <dsp:spPr>
        <a:xfrm>
          <a:off x="0" y="113904"/>
          <a:ext cx="4697730" cy="17128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If the subject smells of alcohol or chemicals, move them away from the instrument except for while providing their sample.</a:t>
          </a:r>
        </a:p>
      </dsp:txBody>
      <dsp:txXfrm>
        <a:off x="83616" y="197520"/>
        <a:ext cx="4530498" cy="1545648"/>
      </dsp:txXfrm>
    </dsp:sp>
    <dsp:sp modelId="{772E1C53-89FF-4856-BEDC-49134F40C2B6}">
      <dsp:nvSpPr>
        <dsp:cNvPr id="0" name=""/>
        <dsp:cNvSpPr/>
      </dsp:nvSpPr>
      <dsp:spPr>
        <a:xfrm>
          <a:off x="0" y="1895904"/>
          <a:ext cx="4697730" cy="171288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If the room smells of cleaning products, fumes, or is very hot, ventilate the room and try again.</a:t>
          </a:r>
        </a:p>
      </dsp:txBody>
      <dsp:txXfrm>
        <a:off x="83616" y="1979520"/>
        <a:ext cx="4530498" cy="1545648"/>
      </dsp:txXfrm>
    </dsp:sp>
    <dsp:sp modelId="{FA27F3CD-8C15-49F1-97D6-35FDEB7F1C38}">
      <dsp:nvSpPr>
        <dsp:cNvPr id="0" name=""/>
        <dsp:cNvSpPr/>
      </dsp:nvSpPr>
      <dsp:spPr>
        <a:xfrm>
          <a:off x="0" y="3677904"/>
          <a:ext cx="4697730" cy="171288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Ensure the back of the instrument is free from obstructions (stacks of papers, etc.). This is where the instrument ventilates.</a:t>
          </a:r>
        </a:p>
      </dsp:txBody>
      <dsp:txXfrm>
        <a:off x="83616" y="3761520"/>
        <a:ext cx="4530498" cy="154564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0E2088-3D74-45FD-BE6D-7FC74D8D7B98}">
      <dsp:nvSpPr>
        <dsp:cNvPr id="0" name=""/>
        <dsp:cNvSpPr/>
      </dsp:nvSpPr>
      <dsp:spPr>
        <a:xfrm>
          <a:off x="0" y="3170198"/>
          <a:ext cx="4867132" cy="20799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Follow the same troubleshooting as Blank Error.</a:t>
          </a:r>
        </a:p>
      </dsp:txBody>
      <dsp:txXfrm>
        <a:off x="0" y="3170198"/>
        <a:ext cx="4867132" cy="2079993"/>
      </dsp:txXfrm>
    </dsp:sp>
    <dsp:sp modelId="{6260C4BE-4851-4379-B862-73D19A449923}">
      <dsp:nvSpPr>
        <dsp:cNvPr id="0" name=""/>
        <dsp:cNvSpPr/>
      </dsp:nvSpPr>
      <dsp:spPr>
        <a:xfrm rot="10800000">
          <a:off x="0" y="2368"/>
          <a:ext cx="4867132" cy="3199030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Like Blank Error but occurs at the </a:t>
          </a:r>
          <a:r>
            <a:rPr lang="en-US" sz="3600" u="sng" kern="1200" dirty="0"/>
            <a:t>beginning</a:t>
          </a:r>
          <a:r>
            <a:rPr lang="en-US" sz="3600" kern="1200" dirty="0"/>
            <a:t> of the test sequence.  </a:t>
          </a:r>
        </a:p>
      </dsp:txBody>
      <dsp:txXfrm rot="10800000">
        <a:off x="0" y="2368"/>
        <a:ext cx="4867132" cy="207863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79B14-49C7-42F9-9892-7837678A885D}">
      <dsp:nvSpPr>
        <dsp:cNvPr id="0" name=""/>
        <dsp:cNvSpPr/>
      </dsp:nvSpPr>
      <dsp:spPr>
        <a:xfrm>
          <a:off x="0" y="0"/>
          <a:ext cx="486713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47E4D-8D90-4BCA-B108-0AC1EA7720B1}">
      <dsp:nvSpPr>
        <dsp:cNvPr id="0" name=""/>
        <dsp:cNvSpPr/>
      </dsp:nvSpPr>
      <dsp:spPr>
        <a:xfrm>
          <a:off x="0" y="0"/>
          <a:ext cx="4867132" cy="131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Indicates the instrument has detected radio frequency in the vicinity.</a:t>
          </a:r>
        </a:p>
      </dsp:txBody>
      <dsp:txXfrm>
        <a:off x="0" y="0"/>
        <a:ext cx="4867132" cy="1313140"/>
      </dsp:txXfrm>
    </dsp:sp>
    <dsp:sp modelId="{608A5CCA-6F38-49FA-A875-8D20EB9C0819}">
      <dsp:nvSpPr>
        <dsp:cNvPr id="0" name=""/>
        <dsp:cNvSpPr/>
      </dsp:nvSpPr>
      <dsp:spPr>
        <a:xfrm>
          <a:off x="0" y="1313140"/>
          <a:ext cx="486713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35BFE7-FED7-457D-B79F-067D6132C153}">
      <dsp:nvSpPr>
        <dsp:cNvPr id="0" name=""/>
        <dsp:cNvSpPr/>
      </dsp:nvSpPr>
      <dsp:spPr>
        <a:xfrm>
          <a:off x="0" y="1313140"/>
          <a:ext cx="4867132" cy="131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Black instrument coating shields the instrument from RFI.</a:t>
          </a:r>
        </a:p>
      </dsp:txBody>
      <dsp:txXfrm>
        <a:off x="0" y="1313140"/>
        <a:ext cx="4867132" cy="1313140"/>
      </dsp:txXfrm>
    </dsp:sp>
    <dsp:sp modelId="{3B403639-6DEE-445F-BA2E-455177D00F29}">
      <dsp:nvSpPr>
        <dsp:cNvPr id="0" name=""/>
        <dsp:cNvSpPr/>
      </dsp:nvSpPr>
      <dsp:spPr>
        <a:xfrm>
          <a:off x="0" y="2626280"/>
          <a:ext cx="486713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4D6767-B25B-415A-A352-AE8947460E01}">
      <dsp:nvSpPr>
        <dsp:cNvPr id="0" name=""/>
        <dsp:cNvSpPr/>
      </dsp:nvSpPr>
      <dsp:spPr>
        <a:xfrm>
          <a:off x="0" y="2626280"/>
          <a:ext cx="4867132" cy="131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RFI antenna is inside the breath hose.</a:t>
          </a:r>
        </a:p>
      </dsp:txBody>
      <dsp:txXfrm>
        <a:off x="0" y="2626280"/>
        <a:ext cx="4867132" cy="1313140"/>
      </dsp:txXfrm>
    </dsp:sp>
    <dsp:sp modelId="{AE020CB6-A19E-4B18-9246-26D15443EE83}">
      <dsp:nvSpPr>
        <dsp:cNvPr id="0" name=""/>
        <dsp:cNvSpPr/>
      </dsp:nvSpPr>
      <dsp:spPr>
        <a:xfrm>
          <a:off x="0" y="3939420"/>
          <a:ext cx="486713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6E32F9-6BE4-42B1-8EC7-33F4B94BD373}">
      <dsp:nvSpPr>
        <dsp:cNvPr id="0" name=""/>
        <dsp:cNvSpPr/>
      </dsp:nvSpPr>
      <dsp:spPr>
        <a:xfrm>
          <a:off x="0" y="3939420"/>
          <a:ext cx="4867132" cy="1313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Antenna detects the radio frequency and triggers the instrument to abort the test.</a:t>
          </a:r>
        </a:p>
      </dsp:txBody>
      <dsp:txXfrm>
        <a:off x="0" y="3939420"/>
        <a:ext cx="4867132" cy="1313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58368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 dirty="0"/>
              <a:t>Breath Test Supervisor Certification/Recertification 01/23/2018‐01/25/2018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85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5F99CD7-63AA-4702-984B-5BBB91DF3C68}" type="datetimeFigureOut">
              <a:rPr lang="en-US" smtClean="0"/>
              <a:t>10/3/2025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B6A9CC7-9DA2-4B03-8C93-B2CA36F8C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49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6D62B-5D6C-45FB-9195-BA87F9C4A61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86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C6508-51FE-45D0-AD20-230F91768E28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061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CB76F-86D9-400A-815E-408D6ADACEE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631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FE032-3B11-48F5-A65B-91ACA1D213F6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823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111A-9D47-4DC9-8544-0CFF4534A87D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519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2292-2077-4157-BF9D-01664ACE209B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51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A82F-5F14-4D31-A7FD-940D3850C002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53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2E99B-6457-44FF-BA58-A06FE0A6AE93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61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CEED2-1FD2-4088-B0CA-8E2EECF17B85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148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E343-AE8E-40A0-AD2F-5A38DAB647F3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118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36E7-9069-4686-A732-C4B87064AF23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48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80A6E-5D8F-47A9-8248-F49651A741D1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t>10/3/2025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A45E5-4EEF-4CE8-8230-0F0BB86BCEAA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2439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:a16="http://schemas.microsoft.com/office/drawing/2014/main" id="{51D98CAC-3EFF-4342-BD5A-6C0E8CAB4C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9144000" cy="4006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914402"/>
            <a:ext cx="7886700" cy="2659957"/>
          </a:xfrm>
        </p:spPr>
        <p:txBody>
          <a:bodyPr>
            <a:normAutofit/>
          </a:bodyPr>
          <a:lstStyle/>
          <a:p>
            <a:r>
              <a:rPr lang="en-US" sz="7000">
                <a:solidFill>
                  <a:srgbClr val="FFFFFF"/>
                </a:solidFill>
              </a:rPr>
              <a:t>Status Messages and Troubleshooting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FAACAB-C6DB-B67F-3F73-071051D9E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6579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2743200" cy="4241042"/>
          </a:xfrm>
        </p:spPr>
        <p:txBody>
          <a:bodyPr anchor="t">
            <a:normAutofit/>
          </a:bodyPr>
          <a:lstStyle/>
          <a:p>
            <a:pPr algn="r"/>
            <a:r>
              <a:rPr lang="en-US" sz="3500" dirty="0"/>
              <a:t>Should I Restart the 15 Minute Wait?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990599"/>
            <a:ext cx="5257800" cy="471474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dirty="0"/>
              <a:t>If the operator believes that the subject</a:t>
            </a:r>
          </a:p>
          <a:p>
            <a:pPr marL="0" indent="0">
              <a:buNone/>
            </a:pPr>
            <a:r>
              <a:rPr lang="en-US" sz="2000" dirty="0"/>
              <a:t> 1) Placed anything in their mouth OR</a:t>
            </a:r>
          </a:p>
          <a:p>
            <a:pPr marL="0" indent="0">
              <a:buNone/>
            </a:pPr>
            <a:r>
              <a:rPr lang="en-US" sz="2000" dirty="0"/>
              <a:t> 2) Brought stomach contents into their mouth (regurgitated)…</a:t>
            </a:r>
          </a:p>
          <a:p>
            <a:pPr marL="0" indent="0">
              <a:buNone/>
            </a:pPr>
            <a:r>
              <a:rPr lang="en-US" sz="2000" dirty="0"/>
              <a:t>   </a:t>
            </a:r>
            <a:r>
              <a:rPr lang="en-US" sz="2000" b="1" dirty="0"/>
              <a:t>They should restart the 15-minute wait.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If no reason to believe stomach contents came up, it is up to the individual agency policy.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Why??? – If the stomach contained alcohol, that alcohol may now be in the mouth. Alcohol in the mouth could trigger….What?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>
                <a:solidFill>
                  <a:srgbClr val="FFFF00"/>
                </a:solidFill>
              </a:rPr>
              <a:t>Invalid status message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9144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0800"/>
            <a:ext cx="6115048" cy="456772"/>
          </a:xfrm>
          <a:prstGeom prst="rect">
            <a:avLst/>
          </a:prstGeom>
          <a:gradFill>
            <a:gsLst>
              <a:gs pos="0">
                <a:srgbClr val="000000">
                  <a:alpha val="28000"/>
                </a:srgbClr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C0058B-8B33-635D-7E62-2EF437AF6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97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55CD764-972B-4CA5-A885-53E55C63E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165AB3-7006-4430-BCE3-25476BE13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65665" cy="64916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70" y="1209086"/>
            <a:ext cx="3015010" cy="4064925"/>
          </a:xfrm>
        </p:spPr>
        <p:txBody>
          <a:bodyPr anchor="ctr">
            <a:normAutofit/>
          </a:bodyPr>
          <a:lstStyle/>
          <a:p>
            <a:r>
              <a:rPr lang="en-US" dirty="0"/>
              <a:t>Interference Detected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999B20-6058-4C55-882E-A1FB050B6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125" y="2569464"/>
            <a:ext cx="181579" cy="1340860"/>
            <a:chOff x="56167" y="2761488"/>
            <a:chExt cx="242107" cy="1340860"/>
          </a:xfrm>
        </p:grpSpPr>
        <p:sp>
          <p:nvSpPr>
            <p:cNvPr id="14" name="Rectangle 2">
              <a:extLst>
                <a:ext uri="{FF2B5EF4-FFF2-40B4-BE49-F238E27FC236}">
                  <a16:creationId xmlns:a16="http://schemas.microsoft.com/office/drawing/2014/main" id="{168AC90C-344A-4A64-BC4B-AEE98034B0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33124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59">
              <a:extLst>
                <a:ext uri="{FF2B5EF4-FFF2-40B4-BE49-F238E27FC236}">
                  <a16:creationId xmlns:a16="http://schemas.microsoft.com/office/drawing/2014/main" id="{47AEB9AE-7E63-42CA-A3E5-F8EF7D8CA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33124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2">
              <a:extLst>
                <a:ext uri="{FF2B5EF4-FFF2-40B4-BE49-F238E27FC236}">
                  <a16:creationId xmlns:a16="http://schemas.microsoft.com/office/drawing/2014/main" id="{076031FA-B93F-4A7D-AE66-85ADC613EB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18913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59">
              <a:extLst>
                <a:ext uri="{FF2B5EF4-FFF2-40B4-BE49-F238E27FC236}">
                  <a16:creationId xmlns:a16="http://schemas.microsoft.com/office/drawing/2014/main" id="{0C1FC8D1-E08A-4B12-A48F-BF225E5B0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18913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2">
              <a:extLst>
                <a:ext uri="{FF2B5EF4-FFF2-40B4-BE49-F238E27FC236}">
                  <a16:creationId xmlns:a16="http://schemas.microsoft.com/office/drawing/2014/main" id="{F62D5F69-2C82-4007-8EF0-EBC9C23501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04701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59">
              <a:extLst>
                <a:ext uri="{FF2B5EF4-FFF2-40B4-BE49-F238E27FC236}">
                  <a16:creationId xmlns:a16="http://schemas.microsoft.com/office/drawing/2014/main" id="{677FAED6-5057-4B80-B1CF-196DC022B7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04701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2">
              <a:extLst>
                <a:ext uri="{FF2B5EF4-FFF2-40B4-BE49-F238E27FC236}">
                  <a16:creationId xmlns:a16="http://schemas.microsoft.com/office/drawing/2014/main" id="{CE77C39F-572F-4435-85B4-9E9A35CFE2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290490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59">
              <a:extLst>
                <a:ext uri="{FF2B5EF4-FFF2-40B4-BE49-F238E27FC236}">
                  <a16:creationId xmlns:a16="http://schemas.microsoft.com/office/drawing/2014/main" id="{B3283BD4-0BC4-41D1-B09B-CBDC4292CD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90490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">
              <a:extLst>
                <a:ext uri="{FF2B5EF4-FFF2-40B4-BE49-F238E27FC236}">
                  <a16:creationId xmlns:a16="http://schemas.microsoft.com/office/drawing/2014/main" id="{BA3E687B-951E-45B2-BEFE-4CBEB32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276279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59">
              <a:extLst>
                <a:ext uri="{FF2B5EF4-FFF2-40B4-BE49-F238E27FC236}">
                  <a16:creationId xmlns:a16="http://schemas.microsoft.com/office/drawing/2014/main" id="{A49870CA-6E02-4787-82A6-28C0CB6B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76279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">
              <a:extLst>
                <a:ext uri="{FF2B5EF4-FFF2-40B4-BE49-F238E27FC236}">
                  <a16:creationId xmlns:a16="http://schemas.microsoft.com/office/drawing/2014/main" id="{5639C028-DD6E-4E69-AE6E-1CC158EDC9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404181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59">
              <a:extLst>
                <a:ext uri="{FF2B5EF4-FFF2-40B4-BE49-F238E27FC236}">
                  <a16:creationId xmlns:a16="http://schemas.microsoft.com/office/drawing/2014/main" id="{B1CD1FE8-3027-45AA-AD53-5B131FB03D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404181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">
              <a:extLst>
                <a:ext uri="{FF2B5EF4-FFF2-40B4-BE49-F238E27FC236}">
                  <a16:creationId xmlns:a16="http://schemas.microsoft.com/office/drawing/2014/main" id="{1FD2B706-0BB9-4A30-9206-252E09AE03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89970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59">
              <a:extLst>
                <a:ext uri="{FF2B5EF4-FFF2-40B4-BE49-F238E27FC236}">
                  <a16:creationId xmlns:a16="http://schemas.microsoft.com/office/drawing/2014/main" id="{D5783E13-BA0A-4F1E-A4F0-BFC9FF1035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89970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">
              <a:extLst>
                <a:ext uri="{FF2B5EF4-FFF2-40B4-BE49-F238E27FC236}">
                  <a16:creationId xmlns:a16="http://schemas.microsoft.com/office/drawing/2014/main" id="{D0847D6C-8036-43A9-BA3E-D1E892888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75758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59">
              <a:extLst>
                <a:ext uri="{FF2B5EF4-FFF2-40B4-BE49-F238E27FC236}">
                  <a16:creationId xmlns:a16="http://schemas.microsoft.com/office/drawing/2014/main" id="{1D610CBF-7C35-498A-9BDD-A2954A7CA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75758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">
              <a:extLst>
                <a:ext uri="{FF2B5EF4-FFF2-40B4-BE49-F238E27FC236}">
                  <a16:creationId xmlns:a16="http://schemas.microsoft.com/office/drawing/2014/main" id="{BCB60915-0422-4144-87E9-2289DBC045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61547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59">
              <a:extLst>
                <a:ext uri="{FF2B5EF4-FFF2-40B4-BE49-F238E27FC236}">
                  <a16:creationId xmlns:a16="http://schemas.microsoft.com/office/drawing/2014/main" id="{9D64F486-DA93-45CE-9075-4110C67F1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61547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2">
              <a:extLst>
                <a:ext uri="{FF2B5EF4-FFF2-40B4-BE49-F238E27FC236}">
                  <a16:creationId xmlns:a16="http://schemas.microsoft.com/office/drawing/2014/main" id="{DA8356F6-E822-44E0-8A11-33E5A5432E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47336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59">
              <a:extLst>
                <a:ext uri="{FF2B5EF4-FFF2-40B4-BE49-F238E27FC236}">
                  <a16:creationId xmlns:a16="http://schemas.microsoft.com/office/drawing/2014/main" id="{C825C106-0BD3-41C1-8520-50F54BD67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47336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E3E51905-F374-4E1A-97CF-B741584B7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01384"/>
            <a:ext cx="9144000" cy="356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D8D53CA-355F-4A00-BC9E-F5A0675A7D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1504415"/>
              </p:ext>
            </p:extLst>
          </p:nvPr>
        </p:nvGraphicFramePr>
        <p:xfrm>
          <a:off x="4210812" y="457200"/>
          <a:ext cx="4588002" cy="5696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E0B347-6B9F-FBA6-5D5B-8867A5A13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117972"/>
            <a:ext cx="2895600" cy="365125"/>
          </a:xfrm>
        </p:spPr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0200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555" y="620392"/>
            <a:ext cx="2856201" cy="5504688"/>
          </a:xfrm>
        </p:spPr>
        <p:txBody>
          <a:bodyPr>
            <a:normAutofit/>
          </a:bodyPr>
          <a:lstStyle/>
          <a:p>
            <a:r>
              <a:rPr lang="en-US" sz="4000" dirty="0"/>
              <a:t>Interference Detected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7B2F8BB-9E69-4B06-A8B3-09F5E66DA7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496162"/>
              </p:ext>
            </p:extLst>
          </p:nvPr>
        </p:nvGraphicFramePr>
        <p:xfrm>
          <a:off x="3819906" y="620392"/>
          <a:ext cx="469773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4097C8-1CE3-C882-F2C2-92D861FEC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4289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336136" y="1336710"/>
            <a:ext cx="6858000" cy="418458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088181" y="1092216"/>
            <a:ext cx="6346209" cy="41820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833933" y="3515977"/>
            <a:ext cx="2501979" cy="418206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176002" y="1496845"/>
            <a:ext cx="6858001" cy="386430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74277" y="1668285"/>
            <a:ext cx="4318303" cy="3238727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97" y="586855"/>
            <a:ext cx="3172575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500">
                <a:solidFill>
                  <a:srgbClr val="FFFFFF"/>
                </a:solidFill>
              </a:rPr>
              <a:t>Interference Detected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6602" y="649480"/>
            <a:ext cx="4426554" cy="5546047"/>
          </a:xfrm>
        </p:spPr>
        <p:txBody>
          <a:bodyPr anchor="ctr">
            <a:normAutofit/>
          </a:bodyPr>
          <a:lstStyle/>
          <a:p>
            <a:r>
              <a:rPr lang="en-US" sz="2400" dirty="0"/>
              <a:t>If interference detected, test the person two times </a:t>
            </a:r>
            <a:r>
              <a:rPr lang="en-US" sz="2400" b="1" dirty="0"/>
              <a:t>at most</a:t>
            </a:r>
            <a:r>
              <a:rPr lang="en-US" sz="2400" dirty="0"/>
              <a:t> (more tests likely to produce the same result).</a:t>
            </a:r>
          </a:p>
          <a:p>
            <a:r>
              <a:rPr lang="en-US" sz="2400" dirty="0"/>
              <a:t>Do </a:t>
            </a:r>
            <a:r>
              <a:rPr lang="en-US" sz="2400" u="sng" dirty="0"/>
              <a:t>NOT</a:t>
            </a:r>
            <a:r>
              <a:rPr lang="en-US" sz="2400" dirty="0"/>
              <a:t> move to another DataMaster.</a:t>
            </a:r>
          </a:p>
          <a:p>
            <a:r>
              <a:rPr lang="en-US" sz="2400" dirty="0"/>
              <a:t>If this happens, obtain a legal blood sample</a:t>
            </a:r>
            <a:r>
              <a:rPr lang="en-US" sz="1700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8EC8CA-8209-590A-6119-9BDBBABA5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8520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316" y="1641752"/>
            <a:ext cx="2645568" cy="4366936"/>
          </a:xfrm>
        </p:spPr>
        <p:txBody>
          <a:bodyPr anchor="t">
            <a:normAutofit/>
          </a:bodyPr>
          <a:lstStyle/>
          <a:p>
            <a:r>
              <a:rPr lang="en-US" sz="3500" dirty="0"/>
              <a:t>What does Interference Detected indicate?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884" y="1198175"/>
            <a:ext cx="5039916" cy="3960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>
              <a:solidFill>
                <a:schemeClr val="tx1">
                  <a:alpha val="8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rgbClr val="FFFF00">
                    <a:alpha val="80000"/>
                  </a:srgbClr>
                </a:solidFill>
              </a:rPr>
              <a:t>Something other than ethanol in the subject’s breath</a:t>
            </a:r>
          </a:p>
          <a:p>
            <a:pPr marL="0" indent="0" algn="ctr">
              <a:buNone/>
            </a:pPr>
            <a:endParaRPr lang="en-US" sz="2800" dirty="0">
              <a:solidFill>
                <a:srgbClr val="FFFF00">
                  <a:alpha val="80000"/>
                </a:srgbClr>
              </a:solidFill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rgbClr val="FFFF00">
                    <a:alpha val="80000"/>
                  </a:srgbClr>
                </a:solidFill>
              </a:rPr>
              <a:t>NOTE: Could be a combination of ethanol with another substance</a:t>
            </a:r>
          </a:p>
        </p:txBody>
      </p:sp>
      <p:grpSp>
        <p:nvGrpSpPr>
          <p:cNvPr id="15" name="Group 9">
            <a:extLst>
              <a:ext uri="{FF2B5EF4-FFF2-40B4-BE49-F238E27FC236}">
                <a16:creationId xmlns:a16="http://schemas.microsoft.com/office/drawing/2014/main" id="{4728F330-19FB-4D39-BD0F-53032ABFE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09261" y="0"/>
            <a:ext cx="534739" cy="6858000"/>
            <a:chOff x="11479015" y="0"/>
            <a:chExt cx="712985" cy="6858000"/>
          </a:xfrm>
          <a:effectLst>
            <a:outerShdw blurRad="381000" dist="152400" dir="10800000" algn="ctr" rotWithShape="0">
              <a:schemeClr val="bg1">
                <a:alpha val="10000"/>
              </a:scheme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0220D63-6F38-42F9-8AAD-3B1363A4F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8" y="0"/>
              <a:ext cx="712982" cy="6858000"/>
            </a:xfrm>
            <a:custGeom>
              <a:avLst/>
              <a:gdLst>
                <a:gd name="connsiteX0" fmla="*/ 280560 w 712982"/>
                <a:gd name="connsiteY0" fmla="*/ 0 h 6858000"/>
                <a:gd name="connsiteX1" fmla="*/ 712982 w 712982"/>
                <a:gd name="connsiteY1" fmla="*/ 0 h 6858000"/>
                <a:gd name="connsiteX2" fmla="*/ 712982 w 712982"/>
                <a:gd name="connsiteY2" fmla="*/ 6858000 h 6858000"/>
                <a:gd name="connsiteX3" fmla="*/ 372527 w 712982"/>
                <a:gd name="connsiteY3" fmla="*/ 6858000 h 6858000"/>
                <a:gd name="connsiteX4" fmla="*/ 372901 w 712982"/>
                <a:gd name="connsiteY4" fmla="*/ 6835810 h 6858000"/>
                <a:gd name="connsiteX5" fmla="*/ 363017 w 712982"/>
                <a:gd name="connsiteY5" fmla="*/ 6518145 h 6858000"/>
                <a:gd name="connsiteX6" fmla="*/ 310498 w 712982"/>
                <a:gd name="connsiteY6" fmla="*/ 6393936 h 6858000"/>
                <a:gd name="connsiteX7" fmla="*/ 305420 w 712982"/>
                <a:gd name="connsiteY7" fmla="*/ 6355564 h 6858000"/>
                <a:gd name="connsiteX8" fmla="*/ 311030 w 712982"/>
                <a:gd name="connsiteY8" fmla="*/ 6267729 h 6858000"/>
                <a:gd name="connsiteX9" fmla="*/ 281440 w 712982"/>
                <a:gd name="connsiteY9" fmla="*/ 6090959 h 6858000"/>
                <a:gd name="connsiteX10" fmla="*/ 258928 w 712982"/>
                <a:gd name="connsiteY10" fmla="*/ 6026981 h 6858000"/>
                <a:gd name="connsiteX11" fmla="*/ 245105 w 712982"/>
                <a:gd name="connsiteY11" fmla="*/ 5991615 h 6858000"/>
                <a:gd name="connsiteX12" fmla="*/ 197441 w 712982"/>
                <a:gd name="connsiteY12" fmla="*/ 5807458 h 6858000"/>
                <a:gd name="connsiteX13" fmla="*/ 159115 w 712982"/>
                <a:gd name="connsiteY13" fmla="*/ 5727356 h 6858000"/>
                <a:gd name="connsiteX14" fmla="*/ 152306 w 712982"/>
                <a:gd name="connsiteY14" fmla="*/ 5705270 h 6858000"/>
                <a:gd name="connsiteX15" fmla="*/ 150939 w 712982"/>
                <a:gd name="connsiteY15" fmla="*/ 5580441 h 6858000"/>
                <a:gd name="connsiteX16" fmla="*/ 187956 w 712982"/>
                <a:gd name="connsiteY16" fmla="*/ 5482729 h 6858000"/>
                <a:gd name="connsiteX17" fmla="*/ 201902 w 712982"/>
                <a:gd name="connsiteY17" fmla="*/ 5463053 h 6858000"/>
                <a:gd name="connsiteX18" fmla="*/ 168174 w 712982"/>
                <a:gd name="connsiteY18" fmla="*/ 5205662 h 6858000"/>
                <a:gd name="connsiteX19" fmla="*/ 157186 w 712982"/>
                <a:gd name="connsiteY19" fmla="*/ 5166766 h 6858000"/>
                <a:gd name="connsiteX20" fmla="*/ 163999 w 712982"/>
                <a:gd name="connsiteY20" fmla="*/ 4972256 h 6858000"/>
                <a:gd name="connsiteX21" fmla="*/ 163388 w 712982"/>
                <a:gd name="connsiteY21" fmla="*/ 4915833 h 6858000"/>
                <a:gd name="connsiteX22" fmla="*/ 166361 w 712982"/>
                <a:gd name="connsiteY22" fmla="*/ 4712964 h 6858000"/>
                <a:gd name="connsiteX23" fmla="*/ 140122 w 712982"/>
                <a:gd name="connsiteY23" fmla="*/ 4687152 h 6858000"/>
                <a:gd name="connsiteX24" fmla="*/ 73058 w 712982"/>
                <a:gd name="connsiteY24" fmla="*/ 4611951 h 6858000"/>
                <a:gd name="connsiteX25" fmla="*/ 3979 w 712982"/>
                <a:gd name="connsiteY25" fmla="*/ 4456771 h 6858000"/>
                <a:gd name="connsiteX26" fmla="*/ 2091 w 712982"/>
                <a:gd name="connsiteY26" fmla="*/ 4412781 h 6858000"/>
                <a:gd name="connsiteX27" fmla="*/ 75905 w 712982"/>
                <a:gd name="connsiteY27" fmla="*/ 4292897 h 6858000"/>
                <a:gd name="connsiteX28" fmla="*/ 104434 w 712982"/>
                <a:gd name="connsiteY28" fmla="*/ 4235333 h 6858000"/>
                <a:gd name="connsiteX29" fmla="*/ 151065 w 712982"/>
                <a:gd name="connsiteY29" fmla="*/ 4075686 h 6858000"/>
                <a:gd name="connsiteX30" fmla="*/ 161243 w 712982"/>
                <a:gd name="connsiteY30" fmla="*/ 4061695 h 6858000"/>
                <a:gd name="connsiteX31" fmla="*/ 286285 w 712982"/>
                <a:gd name="connsiteY31" fmla="*/ 3933862 h 6858000"/>
                <a:gd name="connsiteX32" fmla="*/ 306926 w 712982"/>
                <a:gd name="connsiteY32" fmla="*/ 3905847 h 6858000"/>
                <a:gd name="connsiteX33" fmla="*/ 340015 w 712982"/>
                <a:gd name="connsiteY33" fmla="*/ 3871199 h 6858000"/>
                <a:gd name="connsiteX34" fmla="*/ 400111 w 712982"/>
                <a:gd name="connsiteY34" fmla="*/ 3767743 h 6858000"/>
                <a:gd name="connsiteX35" fmla="*/ 409694 w 712982"/>
                <a:gd name="connsiteY35" fmla="*/ 3646690 h 6858000"/>
                <a:gd name="connsiteX36" fmla="*/ 428447 w 712982"/>
                <a:gd name="connsiteY36" fmla="*/ 3499752 h 6858000"/>
                <a:gd name="connsiteX37" fmla="*/ 445033 w 712982"/>
                <a:gd name="connsiteY37" fmla="*/ 3437349 h 6858000"/>
                <a:gd name="connsiteX38" fmla="*/ 471431 w 712982"/>
                <a:gd name="connsiteY38" fmla="*/ 3272018 h 6858000"/>
                <a:gd name="connsiteX39" fmla="*/ 495919 w 712982"/>
                <a:gd name="connsiteY39" fmla="*/ 3153432 h 6858000"/>
                <a:gd name="connsiteX40" fmla="*/ 499541 w 712982"/>
                <a:gd name="connsiteY40" fmla="*/ 2985907 h 6858000"/>
                <a:gd name="connsiteX41" fmla="*/ 491640 w 712982"/>
                <a:gd name="connsiteY41" fmla="*/ 2905697 h 6858000"/>
                <a:gd name="connsiteX42" fmla="*/ 586592 w 712982"/>
                <a:gd name="connsiteY42" fmla="*/ 2746325 h 6858000"/>
                <a:gd name="connsiteX43" fmla="*/ 647211 w 712982"/>
                <a:gd name="connsiteY43" fmla="*/ 2620857 h 6858000"/>
                <a:gd name="connsiteX44" fmla="*/ 598120 w 712982"/>
                <a:gd name="connsiteY44" fmla="*/ 2501248 h 6858000"/>
                <a:gd name="connsiteX45" fmla="*/ 560897 w 712982"/>
                <a:gd name="connsiteY45" fmla="*/ 2471368 h 6858000"/>
                <a:gd name="connsiteX46" fmla="*/ 506928 w 712982"/>
                <a:gd name="connsiteY46" fmla="*/ 2272389 h 6858000"/>
                <a:gd name="connsiteX47" fmla="*/ 474122 w 712982"/>
                <a:gd name="connsiteY47" fmla="*/ 1983284 h 6858000"/>
                <a:gd name="connsiteX48" fmla="*/ 349180 w 712982"/>
                <a:gd name="connsiteY48" fmla="*/ 1510207 h 6858000"/>
                <a:gd name="connsiteX49" fmla="*/ 306451 w 712982"/>
                <a:gd name="connsiteY49" fmla="*/ 1430003 h 6858000"/>
                <a:gd name="connsiteX50" fmla="*/ 287747 w 712982"/>
                <a:gd name="connsiteY50" fmla="*/ 1336633 h 6858000"/>
                <a:gd name="connsiteX51" fmla="*/ 304326 w 712982"/>
                <a:gd name="connsiteY51" fmla="*/ 1298229 h 6858000"/>
                <a:gd name="connsiteX52" fmla="*/ 317671 w 712982"/>
                <a:gd name="connsiteY52" fmla="*/ 1136667 h 6858000"/>
                <a:gd name="connsiteX53" fmla="*/ 314959 w 712982"/>
                <a:gd name="connsiteY53" fmla="*/ 1106522 h 6858000"/>
                <a:gd name="connsiteX54" fmla="*/ 290675 w 712982"/>
                <a:gd name="connsiteY54" fmla="*/ 1004980 h 6858000"/>
                <a:gd name="connsiteX55" fmla="*/ 272712 w 712982"/>
                <a:gd name="connsiteY55" fmla="*/ 910357 h 6858000"/>
                <a:gd name="connsiteX56" fmla="*/ 270963 w 712982"/>
                <a:gd name="connsiteY56" fmla="*/ 667028 h 6858000"/>
                <a:gd name="connsiteX57" fmla="*/ 244986 w 712982"/>
                <a:gd name="connsiteY57" fmla="*/ 483131 h 6858000"/>
                <a:gd name="connsiteX58" fmla="*/ 241465 w 712982"/>
                <a:gd name="connsiteY58" fmla="*/ 397465 h 6858000"/>
                <a:gd name="connsiteX59" fmla="*/ 244890 w 712982"/>
                <a:gd name="connsiteY59" fmla="*/ 348507 h 6858000"/>
                <a:gd name="connsiteX60" fmla="*/ 293439 w 712982"/>
                <a:gd name="connsiteY60" fmla="*/ 233141 h 6858000"/>
                <a:gd name="connsiteX61" fmla="*/ 300513 w 712982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2" h="6858000">
                  <a:moveTo>
                    <a:pt x="280560" y="0"/>
                  </a:moveTo>
                  <a:lnTo>
                    <a:pt x="712982" y="0"/>
                  </a:lnTo>
                  <a:lnTo>
                    <a:pt x="712982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1">
              <a:extLst>
                <a:ext uri="{FF2B5EF4-FFF2-40B4-BE49-F238E27FC236}">
                  <a16:creationId xmlns:a16="http://schemas.microsoft.com/office/drawing/2014/main" id="{97B054CB-4DA3-4EDD-B196-A5DDD1E4E6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5" y="0"/>
              <a:ext cx="712985" cy="6858000"/>
            </a:xfrm>
            <a:custGeom>
              <a:avLst/>
              <a:gdLst>
                <a:gd name="connsiteX0" fmla="*/ 280560 w 712985"/>
                <a:gd name="connsiteY0" fmla="*/ 0 h 6858000"/>
                <a:gd name="connsiteX1" fmla="*/ 712985 w 712985"/>
                <a:gd name="connsiteY1" fmla="*/ 0 h 6858000"/>
                <a:gd name="connsiteX2" fmla="*/ 712985 w 712985"/>
                <a:gd name="connsiteY2" fmla="*/ 6858000 h 6858000"/>
                <a:gd name="connsiteX3" fmla="*/ 372527 w 712985"/>
                <a:gd name="connsiteY3" fmla="*/ 6858000 h 6858000"/>
                <a:gd name="connsiteX4" fmla="*/ 372901 w 712985"/>
                <a:gd name="connsiteY4" fmla="*/ 6835810 h 6858000"/>
                <a:gd name="connsiteX5" fmla="*/ 363017 w 712985"/>
                <a:gd name="connsiteY5" fmla="*/ 6518145 h 6858000"/>
                <a:gd name="connsiteX6" fmla="*/ 310498 w 712985"/>
                <a:gd name="connsiteY6" fmla="*/ 6393936 h 6858000"/>
                <a:gd name="connsiteX7" fmla="*/ 305420 w 712985"/>
                <a:gd name="connsiteY7" fmla="*/ 6355564 h 6858000"/>
                <a:gd name="connsiteX8" fmla="*/ 311030 w 712985"/>
                <a:gd name="connsiteY8" fmla="*/ 6267729 h 6858000"/>
                <a:gd name="connsiteX9" fmla="*/ 281440 w 712985"/>
                <a:gd name="connsiteY9" fmla="*/ 6090959 h 6858000"/>
                <a:gd name="connsiteX10" fmla="*/ 258928 w 712985"/>
                <a:gd name="connsiteY10" fmla="*/ 6026981 h 6858000"/>
                <a:gd name="connsiteX11" fmla="*/ 245105 w 712985"/>
                <a:gd name="connsiteY11" fmla="*/ 5991615 h 6858000"/>
                <a:gd name="connsiteX12" fmla="*/ 197441 w 712985"/>
                <a:gd name="connsiteY12" fmla="*/ 5807458 h 6858000"/>
                <a:gd name="connsiteX13" fmla="*/ 159115 w 712985"/>
                <a:gd name="connsiteY13" fmla="*/ 5727356 h 6858000"/>
                <a:gd name="connsiteX14" fmla="*/ 152306 w 712985"/>
                <a:gd name="connsiteY14" fmla="*/ 5705270 h 6858000"/>
                <a:gd name="connsiteX15" fmla="*/ 150939 w 712985"/>
                <a:gd name="connsiteY15" fmla="*/ 5580441 h 6858000"/>
                <a:gd name="connsiteX16" fmla="*/ 187956 w 712985"/>
                <a:gd name="connsiteY16" fmla="*/ 5482729 h 6858000"/>
                <a:gd name="connsiteX17" fmla="*/ 201902 w 712985"/>
                <a:gd name="connsiteY17" fmla="*/ 5463053 h 6858000"/>
                <a:gd name="connsiteX18" fmla="*/ 168174 w 712985"/>
                <a:gd name="connsiteY18" fmla="*/ 5205662 h 6858000"/>
                <a:gd name="connsiteX19" fmla="*/ 157186 w 712985"/>
                <a:gd name="connsiteY19" fmla="*/ 5166766 h 6858000"/>
                <a:gd name="connsiteX20" fmla="*/ 163999 w 712985"/>
                <a:gd name="connsiteY20" fmla="*/ 4972256 h 6858000"/>
                <a:gd name="connsiteX21" fmla="*/ 163388 w 712985"/>
                <a:gd name="connsiteY21" fmla="*/ 4915833 h 6858000"/>
                <a:gd name="connsiteX22" fmla="*/ 166361 w 712985"/>
                <a:gd name="connsiteY22" fmla="*/ 4712964 h 6858000"/>
                <a:gd name="connsiteX23" fmla="*/ 140122 w 712985"/>
                <a:gd name="connsiteY23" fmla="*/ 4687152 h 6858000"/>
                <a:gd name="connsiteX24" fmla="*/ 73058 w 712985"/>
                <a:gd name="connsiteY24" fmla="*/ 4611951 h 6858000"/>
                <a:gd name="connsiteX25" fmla="*/ 3979 w 712985"/>
                <a:gd name="connsiteY25" fmla="*/ 4456771 h 6858000"/>
                <a:gd name="connsiteX26" fmla="*/ 2091 w 712985"/>
                <a:gd name="connsiteY26" fmla="*/ 4412781 h 6858000"/>
                <a:gd name="connsiteX27" fmla="*/ 75905 w 712985"/>
                <a:gd name="connsiteY27" fmla="*/ 4292897 h 6858000"/>
                <a:gd name="connsiteX28" fmla="*/ 104434 w 712985"/>
                <a:gd name="connsiteY28" fmla="*/ 4235333 h 6858000"/>
                <a:gd name="connsiteX29" fmla="*/ 151065 w 712985"/>
                <a:gd name="connsiteY29" fmla="*/ 4075686 h 6858000"/>
                <a:gd name="connsiteX30" fmla="*/ 161243 w 712985"/>
                <a:gd name="connsiteY30" fmla="*/ 4061695 h 6858000"/>
                <a:gd name="connsiteX31" fmla="*/ 286285 w 712985"/>
                <a:gd name="connsiteY31" fmla="*/ 3933862 h 6858000"/>
                <a:gd name="connsiteX32" fmla="*/ 306926 w 712985"/>
                <a:gd name="connsiteY32" fmla="*/ 3905847 h 6858000"/>
                <a:gd name="connsiteX33" fmla="*/ 340015 w 712985"/>
                <a:gd name="connsiteY33" fmla="*/ 3871199 h 6858000"/>
                <a:gd name="connsiteX34" fmla="*/ 400111 w 712985"/>
                <a:gd name="connsiteY34" fmla="*/ 3767743 h 6858000"/>
                <a:gd name="connsiteX35" fmla="*/ 409694 w 712985"/>
                <a:gd name="connsiteY35" fmla="*/ 3646690 h 6858000"/>
                <a:gd name="connsiteX36" fmla="*/ 428447 w 712985"/>
                <a:gd name="connsiteY36" fmla="*/ 3499752 h 6858000"/>
                <a:gd name="connsiteX37" fmla="*/ 445033 w 712985"/>
                <a:gd name="connsiteY37" fmla="*/ 3437349 h 6858000"/>
                <a:gd name="connsiteX38" fmla="*/ 471431 w 712985"/>
                <a:gd name="connsiteY38" fmla="*/ 3272018 h 6858000"/>
                <a:gd name="connsiteX39" fmla="*/ 495919 w 712985"/>
                <a:gd name="connsiteY39" fmla="*/ 3153432 h 6858000"/>
                <a:gd name="connsiteX40" fmla="*/ 499541 w 712985"/>
                <a:gd name="connsiteY40" fmla="*/ 2985907 h 6858000"/>
                <a:gd name="connsiteX41" fmla="*/ 491640 w 712985"/>
                <a:gd name="connsiteY41" fmla="*/ 2905697 h 6858000"/>
                <a:gd name="connsiteX42" fmla="*/ 586592 w 712985"/>
                <a:gd name="connsiteY42" fmla="*/ 2746325 h 6858000"/>
                <a:gd name="connsiteX43" fmla="*/ 647211 w 712985"/>
                <a:gd name="connsiteY43" fmla="*/ 2620857 h 6858000"/>
                <a:gd name="connsiteX44" fmla="*/ 598120 w 712985"/>
                <a:gd name="connsiteY44" fmla="*/ 2501248 h 6858000"/>
                <a:gd name="connsiteX45" fmla="*/ 560897 w 712985"/>
                <a:gd name="connsiteY45" fmla="*/ 2471368 h 6858000"/>
                <a:gd name="connsiteX46" fmla="*/ 506928 w 712985"/>
                <a:gd name="connsiteY46" fmla="*/ 2272389 h 6858000"/>
                <a:gd name="connsiteX47" fmla="*/ 474122 w 712985"/>
                <a:gd name="connsiteY47" fmla="*/ 1983284 h 6858000"/>
                <a:gd name="connsiteX48" fmla="*/ 349180 w 712985"/>
                <a:gd name="connsiteY48" fmla="*/ 1510207 h 6858000"/>
                <a:gd name="connsiteX49" fmla="*/ 306451 w 712985"/>
                <a:gd name="connsiteY49" fmla="*/ 1430003 h 6858000"/>
                <a:gd name="connsiteX50" fmla="*/ 287747 w 712985"/>
                <a:gd name="connsiteY50" fmla="*/ 1336633 h 6858000"/>
                <a:gd name="connsiteX51" fmla="*/ 304326 w 712985"/>
                <a:gd name="connsiteY51" fmla="*/ 1298229 h 6858000"/>
                <a:gd name="connsiteX52" fmla="*/ 317671 w 712985"/>
                <a:gd name="connsiteY52" fmla="*/ 1136667 h 6858000"/>
                <a:gd name="connsiteX53" fmla="*/ 314959 w 712985"/>
                <a:gd name="connsiteY53" fmla="*/ 1106522 h 6858000"/>
                <a:gd name="connsiteX54" fmla="*/ 290675 w 712985"/>
                <a:gd name="connsiteY54" fmla="*/ 1004980 h 6858000"/>
                <a:gd name="connsiteX55" fmla="*/ 272712 w 712985"/>
                <a:gd name="connsiteY55" fmla="*/ 910357 h 6858000"/>
                <a:gd name="connsiteX56" fmla="*/ 270963 w 712985"/>
                <a:gd name="connsiteY56" fmla="*/ 667028 h 6858000"/>
                <a:gd name="connsiteX57" fmla="*/ 244986 w 712985"/>
                <a:gd name="connsiteY57" fmla="*/ 483131 h 6858000"/>
                <a:gd name="connsiteX58" fmla="*/ 241465 w 712985"/>
                <a:gd name="connsiteY58" fmla="*/ 397465 h 6858000"/>
                <a:gd name="connsiteX59" fmla="*/ 244890 w 712985"/>
                <a:gd name="connsiteY59" fmla="*/ 348507 h 6858000"/>
                <a:gd name="connsiteX60" fmla="*/ 293439 w 712985"/>
                <a:gd name="connsiteY60" fmla="*/ 233141 h 6858000"/>
                <a:gd name="connsiteX61" fmla="*/ 300513 w 712985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5" h="6858000">
                  <a:moveTo>
                    <a:pt x="280560" y="0"/>
                  </a:moveTo>
                  <a:lnTo>
                    <a:pt x="712985" y="0"/>
                  </a:lnTo>
                  <a:lnTo>
                    <a:pt x="712985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blipFill>
              <a:blip r:embed="rId3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A8F75D-143D-1B9F-AABB-69148AA2B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115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Discipline Shares\Forensic Alcohol\Breath\DMT\Training\DMT 3.00 Screen Shots\Version 3.00 Interferen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43"/>
            <a:ext cx="9147561" cy="684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B129AC-557C-90CF-049E-9AFA74187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5832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336136" y="1336710"/>
            <a:ext cx="6858000" cy="418458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088181" y="1092216"/>
            <a:ext cx="6346209" cy="41820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833933" y="3515977"/>
            <a:ext cx="2501979" cy="418206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176002" y="1496845"/>
            <a:ext cx="6858001" cy="386430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74277" y="1668285"/>
            <a:ext cx="4318303" cy="3238727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97" y="586855"/>
            <a:ext cx="3172575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Blank Error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6601" y="649480"/>
            <a:ext cx="4290199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Indicates the instrument is unable to get a zero baseline.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Usually caused by </a:t>
            </a:r>
            <a:r>
              <a:rPr lang="en-US" sz="2400" u="sng" dirty="0"/>
              <a:t>environmental factors:</a:t>
            </a:r>
          </a:p>
          <a:p>
            <a:pPr>
              <a:buFontTx/>
              <a:buChar char="-"/>
            </a:pPr>
            <a:r>
              <a:rPr lang="en-US" sz="2400" dirty="0"/>
              <a:t>Ethanol or fumes in the room air such as:</a:t>
            </a:r>
          </a:p>
          <a:p>
            <a:pPr lvl="1">
              <a:buFontTx/>
              <a:buChar char="-"/>
            </a:pPr>
            <a:r>
              <a:rPr lang="en-US" sz="2000" dirty="0"/>
              <a:t>Cleaning products</a:t>
            </a:r>
          </a:p>
          <a:p>
            <a:pPr lvl="1">
              <a:buFontTx/>
              <a:buChar char="-"/>
            </a:pPr>
            <a:r>
              <a:rPr lang="en-US" sz="2000" dirty="0"/>
              <a:t>Vehicle exhaust</a:t>
            </a:r>
          </a:p>
          <a:p>
            <a:pPr lvl="1">
              <a:buFontTx/>
              <a:buChar char="-"/>
            </a:pPr>
            <a:r>
              <a:rPr lang="en-US" sz="2000" dirty="0"/>
              <a:t>Heavy dust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B3300-A975-EA2D-8CBF-A3961C9AE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4768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8199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620392"/>
            <a:ext cx="3733800" cy="5504688"/>
          </a:xfrm>
        </p:spPr>
        <p:txBody>
          <a:bodyPr>
            <a:normAutofit/>
          </a:bodyPr>
          <a:lstStyle/>
          <a:p>
            <a:pPr algn="l"/>
            <a:r>
              <a:rPr lang="en-US" sz="4800" dirty="0">
                <a:solidFill>
                  <a:schemeClr val="bg1"/>
                </a:solidFill>
              </a:rPr>
              <a:t>Blank Error: What do I do?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B7BBD4A-024B-4A2B-93B1-35951E251F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8456167"/>
              </p:ext>
            </p:extLst>
          </p:nvPr>
        </p:nvGraphicFramePr>
        <p:xfrm>
          <a:off x="4101291" y="620392"/>
          <a:ext cx="469773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E906EF-DD90-BFDB-DE14-330ACCC54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2356" y="6324600"/>
            <a:ext cx="2895600" cy="365125"/>
          </a:xfrm>
        </p:spPr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8693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Discipline Shares\Forensic Alcohol\Breath\DMT\Training\DMT 3.00 Screen Shots\Version 3.00 Blank Erro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11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98F7F4-D8F2-EC89-9E34-C84722B97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15000" y="6019800"/>
            <a:ext cx="28956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Approved and Issued by: 2025.10.01</a:t>
            </a:r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558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57A3F2-3497-430E-BCD2-151E9B574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88B1F424-0E60-4F04-AFC7-00E1F2110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390858" y="911116"/>
            <a:ext cx="515815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6B509DD1-7F4E-4C4D-9B18-626473A5F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600123" y="643467"/>
            <a:ext cx="307028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BB89D3BB-9A77-48E3-8C98-9A0A1DD4F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96646" y="644382"/>
            <a:ext cx="2892018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065" y="1522820"/>
            <a:ext cx="2061031" cy="3601914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Ambient Fail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56639B9-8BC3-4D07-919A-DAFE88D276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2345969"/>
              </p:ext>
            </p:extLst>
          </p:nvPr>
        </p:nvGraphicFramePr>
        <p:xfrm>
          <a:off x="3782136" y="643467"/>
          <a:ext cx="4867132" cy="5252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585ECC-F7AC-5FC8-C2C3-C2E6309FC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400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58" y="1683756"/>
            <a:ext cx="2336449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What Is a Status Message?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DB2CF33-4D14-4300-B4E8-9AF6886990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0135095"/>
              </p:ext>
            </p:extLst>
          </p:nvPr>
        </p:nvGraphicFramePr>
        <p:xfrm>
          <a:off x="3678789" y="750440"/>
          <a:ext cx="5000124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110751-E2A4-48A9-3172-E85A89A57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7673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57A3F2-3497-430E-BCD2-151E9B574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88B1F424-0E60-4F04-AFC7-00E1F2110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390858" y="911116"/>
            <a:ext cx="515815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6B509DD1-7F4E-4C4D-9B18-626473A5F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600123" y="643467"/>
            <a:ext cx="307028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BB89D3BB-9A77-48E3-8C98-9A0A1DD4F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96646" y="644382"/>
            <a:ext cx="2892018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646" y="1522820"/>
            <a:ext cx="2892017" cy="3601914"/>
          </a:xfrm>
        </p:spPr>
        <p:txBody>
          <a:bodyPr anchor="ctr">
            <a:normAutofit/>
          </a:bodyPr>
          <a:lstStyle/>
          <a:p>
            <a:r>
              <a:rPr lang="en-US" sz="2900" dirty="0">
                <a:solidFill>
                  <a:srgbClr val="FFFFFF"/>
                </a:solidFill>
              </a:rPr>
              <a:t>Radio Frequency Interference (RFI) Detected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DB64965-C864-4319-9B07-F688710B86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1673526"/>
              </p:ext>
            </p:extLst>
          </p:nvPr>
        </p:nvGraphicFramePr>
        <p:xfrm>
          <a:off x="3782136" y="643467"/>
          <a:ext cx="4867132" cy="5252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4F9774-9696-7B1C-1EF7-75D765CB7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1894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3746" y="303591"/>
            <a:ext cx="3251495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70" y="637125"/>
            <a:ext cx="2851707" cy="5256371"/>
          </a:xfrm>
        </p:spPr>
        <p:txBody>
          <a:bodyPr>
            <a:normAutofit/>
          </a:bodyPr>
          <a:lstStyle/>
          <a:p>
            <a:r>
              <a:rPr lang="en-US" sz="4200" dirty="0"/>
              <a:t>RFI Detected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D2E11D8-BDDD-41AA-A740-2422ED4B2E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0203666"/>
              </p:ext>
            </p:extLst>
          </p:nvPr>
        </p:nvGraphicFramePr>
        <p:xfrm>
          <a:off x="3875238" y="303591"/>
          <a:ext cx="4941519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977732-79CE-D459-A919-C559FD9AD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60726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Discipline Shares\Forensic Alcohol\Breath\DMT\Training\DMT 3.00 Screen Shots\Version 3.00 RFI Scre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8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353E0D-E9E2-FC34-F51A-2E50A3780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85800"/>
            <a:ext cx="28956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Approved and Issued by: 2025.10.01</a:t>
            </a:r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2066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548640"/>
            <a:ext cx="2700645" cy="5431536"/>
          </a:xfrm>
        </p:spPr>
        <p:txBody>
          <a:bodyPr>
            <a:normAutofit/>
          </a:bodyPr>
          <a:lstStyle/>
          <a:p>
            <a:r>
              <a:rPr lang="en-US" sz="4700"/>
              <a:t>Standard Out of Range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347917" y="3261001"/>
            <a:ext cx="4480560" cy="13716"/>
          </a:xfrm>
          <a:custGeom>
            <a:avLst/>
            <a:gdLst>
              <a:gd name="connsiteX0" fmla="*/ 0 w 4480560"/>
              <a:gd name="connsiteY0" fmla="*/ 0 h 13716"/>
              <a:gd name="connsiteX1" fmla="*/ 595274 w 4480560"/>
              <a:gd name="connsiteY1" fmla="*/ 0 h 13716"/>
              <a:gd name="connsiteX2" fmla="*/ 1100938 w 4480560"/>
              <a:gd name="connsiteY2" fmla="*/ 0 h 13716"/>
              <a:gd name="connsiteX3" fmla="*/ 1651406 w 4480560"/>
              <a:gd name="connsiteY3" fmla="*/ 0 h 13716"/>
              <a:gd name="connsiteX4" fmla="*/ 2336292 w 4480560"/>
              <a:gd name="connsiteY4" fmla="*/ 0 h 13716"/>
              <a:gd name="connsiteX5" fmla="*/ 2931566 w 4480560"/>
              <a:gd name="connsiteY5" fmla="*/ 0 h 13716"/>
              <a:gd name="connsiteX6" fmla="*/ 3482035 w 4480560"/>
              <a:gd name="connsiteY6" fmla="*/ 0 h 13716"/>
              <a:gd name="connsiteX7" fmla="*/ 4480560 w 4480560"/>
              <a:gd name="connsiteY7" fmla="*/ 0 h 13716"/>
              <a:gd name="connsiteX8" fmla="*/ 4480560 w 4480560"/>
              <a:gd name="connsiteY8" fmla="*/ 13716 h 13716"/>
              <a:gd name="connsiteX9" fmla="*/ 3840480 w 4480560"/>
              <a:gd name="connsiteY9" fmla="*/ 13716 h 13716"/>
              <a:gd name="connsiteX10" fmla="*/ 3290011 w 4480560"/>
              <a:gd name="connsiteY10" fmla="*/ 13716 h 13716"/>
              <a:gd name="connsiteX11" fmla="*/ 2560320 w 4480560"/>
              <a:gd name="connsiteY11" fmla="*/ 13716 h 13716"/>
              <a:gd name="connsiteX12" fmla="*/ 1965046 w 4480560"/>
              <a:gd name="connsiteY12" fmla="*/ 13716 h 13716"/>
              <a:gd name="connsiteX13" fmla="*/ 1459382 w 4480560"/>
              <a:gd name="connsiteY13" fmla="*/ 13716 h 13716"/>
              <a:gd name="connsiteX14" fmla="*/ 774497 w 4480560"/>
              <a:gd name="connsiteY14" fmla="*/ 13716 h 13716"/>
              <a:gd name="connsiteX15" fmla="*/ 0 w 4480560"/>
              <a:gd name="connsiteY15" fmla="*/ 13716 h 13716"/>
              <a:gd name="connsiteX16" fmla="*/ 0 w 4480560"/>
              <a:gd name="connsiteY16" fmla="*/ 0 h 13716"/>
              <a:gd name="connsiteX0" fmla="*/ 0 w 4480560"/>
              <a:gd name="connsiteY0" fmla="*/ 0 h 13716"/>
              <a:gd name="connsiteX1" fmla="*/ 595274 w 4480560"/>
              <a:gd name="connsiteY1" fmla="*/ 0 h 13716"/>
              <a:gd name="connsiteX2" fmla="*/ 1100938 w 4480560"/>
              <a:gd name="connsiteY2" fmla="*/ 0 h 13716"/>
              <a:gd name="connsiteX3" fmla="*/ 1830629 w 4480560"/>
              <a:gd name="connsiteY3" fmla="*/ 0 h 13716"/>
              <a:gd name="connsiteX4" fmla="*/ 2425903 w 4480560"/>
              <a:gd name="connsiteY4" fmla="*/ 0 h 13716"/>
              <a:gd name="connsiteX5" fmla="*/ 3021178 w 4480560"/>
              <a:gd name="connsiteY5" fmla="*/ 0 h 13716"/>
              <a:gd name="connsiteX6" fmla="*/ 3750869 w 4480560"/>
              <a:gd name="connsiteY6" fmla="*/ 0 h 13716"/>
              <a:gd name="connsiteX7" fmla="*/ 4480560 w 4480560"/>
              <a:gd name="connsiteY7" fmla="*/ 0 h 13716"/>
              <a:gd name="connsiteX8" fmla="*/ 4480560 w 4480560"/>
              <a:gd name="connsiteY8" fmla="*/ 13716 h 13716"/>
              <a:gd name="connsiteX9" fmla="*/ 3930091 w 4480560"/>
              <a:gd name="connsiteY9" fmla="*/ 13716 h 13716"/>
              <a:gd name="connsiteX10" fmla="*/ 3290011 w 4480560"/>
              <a:gd name="connsiteY10" fmla="*/ 13716 h 13716"/>
              <a:gd name="connsiteX11" fmla="*/ 2649931 w 4480560"/>
              <a:gd name="connsiteY11" fmla="*/ 13716 h 13716"/>
              <a:gd name="connsiteX12" fmla="*/ 2054657 w 4480560"/>
              <a:gd name="connsiteY12" fmla="*/ 13716 h 13716"/>
              <a:gd name="connsiteX13" fmla="*/ 1324966 w 4480560"/>
              <a:gd name="connsiteY13" fmla="*/ 13716 h 13716"/>
              <a:gd name="connsiteX14" fmla="*/ 595274 w 4480560"/>
              <a:gd name="connsiteY14" fmla="*/ 13716 h 13716"/>
              <a:gd name="connsiteX15" fmla="*/ 0 w 4480560"/>
              <a:gd name="connsiteY15" fmla="*/ 13716 h 13716"/>
              <a:gd name="connsiteX16" fmla="*/ 0 w 4480560"/>
              <a:gd name="connsiteY16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3716" fill="none" extrusionOk="0">
                <a:moveTo>
                  <a:pt x="0" y="0"/>
                </a:moveTo>
                <a:cubicBezTo>
                  <a:pt x="267574" y="14606"/>
                  <a:pt x="338605" y="-40"/>
                  <a:pt x="595274" y="0"/>
                </a:cubicBezTo>
                <a:cubicBezTo>
                  <a:pt x="856171" y="-2198"/>
                  <a:pt x="863435" y="-13333"/>
                  <a:pt x="1100938" y="0"/>
                </a:cubicBezTo>
                <a:cubicBezTo>
                  <a:pt x="1340270" y="17713"/>
                  <a:pt x="1418448" y="-18893"/>
                  <a:pt x="1651406" y="0"/>
                </a:cubicBezTo>
                <a:cubicBezTo>
                  <a:pt x="1875387" y="1627"/>
                  <a:pt x="2153037" y="22688"/>
                  <a:pt x="2336292" y="0"/>
                </a:cubicBezTo>
                <a:cubicBezTo>
                  <a:pt x="2522206" y="-4211"/>
                  <a:pt x="2718333" y="34959"/>
                  <a:pt x="2931566" y="0"/>
                </a:cubicBezTo>
                <a:cubicBezTo>
                  <a:pt x="3137043" y="-17106"/>
                  <a:pt x="3304331" y="1415"/>
                  <a:pt x="3482035" y="0"/>
                </a:cubicBezTo>
                <a:cubicBezTo>
                  <a:pt x="3649837" y="-24078"/>
                  <a:pt x="4010577" y="-51921"/>
                  <a:pt x="4480560" y="0"/>
                </a:cubicBezTo>
                <a:cubicBezTo>
                  <a:pt x="4480642" y="3611"/>
                  <a:pt x="4480510" y="9346"/>
                  <a:pt x="4480560" y="13716"/>
                </a:cubicBezTo>
                <a:cubicBezTo>
                  <a:pt x="4305601" y="36948"/>
                  <a:pt x="4025154" y="21890"/>
                  <a:pt x="3840480" y="13716"/>
                </a:cubicBezTo>
                <a:cubicBezTo>
                  <a:pt x="3668919" y="-16903"/>
                  <a:pt x="3556555" y="-17246"/>
                  <a:pt x="3290011" y="13716"/>
                </a:cubicBezTo>
                <a:cubicBezTo>
                  <a:pt x="2991827" y="13600"/>
                  <a:pt x="2862038" y="-27094"/>
                  <a:pt x="2560320" y="13716"/>
                </a:cubicBezTo>
                <a:cubicBezTo>
                  <a:pt x="2273396" y="32804"/>
                  <a:pt x="2159701" y="35426"/>
                  <a:pt x="1965046" y="13716"/>
                </a:cubicBezTo>
                <a:cubicBezTo>
                  <a:pt x="1785994" y="24616"/>
                  <a:pt x="1686680" y="47748"/>
                  <a:pt x="1459382" y="13716"/>
                </a:cubicBezTo>
                <a:cubicBezTo>
                  <a:pt x="1260610" y="398"/>
                  <a:pt x="913962" y="26960"/>
                  <a:pt x="774497" y="13716"/>
                </a:cubicBezTo>
                <a:cubicBezTo>
                  <a:pt x="689426" y="-2719"/>
                  <a:pt x="378264" y="1751"/>
                  <a:pt x="0" y="13716"/>
                </a:cubicBezTo>
                <a:cubicBezTo>
                  <a:pt x="-173" y="8371"/>
                  <a:pt x="-387" y="6213"/>
                  <a:pt x="0" y="0"/>
                </a:cubicBezTo>
                <a:close/>
              </a:path>
              <a:path w="4480560" h="13716" stroke="0" extrusionOk="0">
                <a:moveTo>
                  <a:pt x="0" y="0"/>
                </a:moveTo>
                <a:cubicBezTo>
                  <a:pt x="290844" y="5546"/>
                  <a:pt x="318443" y="10543"/>
                  <a:pt x="595274" y="0"/>
                </a:cubicBezTo>
                <a:cubicBezTo>
                  <a:pt x="862223" y="-10630"/>
                  <a:pt x="1008164" y="-6970"/>
                  <a:pt x="1100938" y="0"/>
                </a:cubicBezTo>
                <a:cubicBezTo>
                  <a:pt x="1231751" y="-9052"/>
                  <a:pt x="1563421" y="-55931"/>
                  <a:pt x="1830629" y="0"/>
                </a:cubicBezTo>
                <a:cubicBezTo>
                  <a:pt x="2081843" y="38764"/>
                  <a:pt x="2181743" y="16966"/>
                  <a:pt x="2425903" y="0"/>
                </a:cubicBezTo>
                <a:cubicBezTo>
                  <a:pt x="2657412" y="-20059"/>
                  <a:pt x="2795431" y="8423"/>
                  <a:pt x="3021178" y="0"/>
                </a:cubicBezTo>
                <a:cubicBezTo>
                  <a:pt x="3275119" y="-4749"/>
                  <a:pt x="3480943" y="2522"/>
                  <a:pt x="3750869" y="0"/>
                </a:cubicBezTo>
                <a:cubicBezTo>
                  <a:pt x="4005211" y="16055"/>
                  <a:pt x="4302144" y="-2969"/>
                  <a:pt x="4480560" y="0"/>
                </a:cubicBezTo>
                <a:cubicBezTo>
                  <a:pt x="4480397" y="3458"/>
                  <a:pt x="4481383" y="8632"/>
                  <a:pt x="4480560" y="13716"/>
                </a:cubicBezTo>
                <a:cubicBezTo>
                  <a:pt x="4261480" y="-10003"/>
                  <a:pt x="4206199" y="28529"/>
                  <a:pt x="3930091" y="13716"/>
                </a:cubicBezTo>
                <a:cubicBezTo>
                  <a:pt x="3666932" y="-15474"/>
                  <a:pt x="3493645" y="14804"/>
                  <a:pt x="3290011" y="13716"/>
                </a:cubicBezTo>
                <a:cubicBezTo>
                  <a:pt x="3137078" y="-41032"/>
                  <a:pt x="2894690" y="-17948"/>
                  <a:pt x="2649931" y="13716"/>
                </a:cubicBezTo>
                <a:cubicBezTo>
                  <a:pt x="2413020" y="21294"/>
                  <a:pt x="2225991" y="-10559"/>
                  <a:pt x="2054657" y="13716"/>
                </a:cubicBezTo>
                <a:cubicBezTo>
                  <a:pt x="1886877" y="37541"/>
                  <a:pt x="1548763" y="45390"/>
                  <a:pt x="1324966" y="13716"/>
                </a:cubicBezTo>
                <a:cubicBezTo>
                  <a:pt x="1040995" y="1897"/>
                  <a:pt x="786929" y="-17655"/>
                  <a:pt x="595274" y="13716"/>
                </a:cubicBezTo>
                <a:cubicBezTo>
                  <a:pt x="371401" y="32831"/>
                  <a:pt x="168483" y="23167"/>
                  <a:pt x="0" y="13716"/>
                </a:cubicBezTo>
                <a:cubicBezTo>
                  <a:pt x="-740" y="8467"/>
                  <a:pt x="-279" y="4434"/>
                  <a:pt x="0" y="0"/>
                </a:cubicBezTo>
                <a:close/>
              </a:path>
              <a:path w="4480560" h="13716" fill="none" stroke="0" extrusionOk="0">
                <a:moveTo>
                  <a:pt x="0" y="0"/>
                </a:moveTo>
                <a:cubicBezTo>
                  <a:pt x="254633" y="596"/>
                  <a:pt x="318854" y="8353"/>
                  <a:pt x="595274" y="0"/>
                </a:cubicBezTo>
                <a:cubicBezTo>
                  <a:pt x="857042" y="-2503"/>
                  <a:pt x="863005" y="-13327"/>
                  <a:pt x="1100938" y="0"/>
                </a:cubicBezTo>
                <a:cubicBezTo>
                  <a:pt x="1322315" y="28736"/>
                  <a:pt x="1429801" y="-15572"/>
                  <a:pt x="1651406" y="0"/>
                </a:cubicBezTo>
                <a:cubicBezTo>
                  <a:pt x="1861310" y="20479"/>
                  <a:pt x="2199002" y="36173"/>
                  <a:pt x="2336292" y="0"/>
                </a:cubicBezTo>
                <a:cubicBezTo>
                  <a:pt x="2504451" y="-23230"/>
                  <a:pt x="2735943" y="-3451"/>
                  <a:pt x="2931566" y="0"/>
                </a:cubicBezTo>
                <a:cubicBezTo>
                  <a:pt x="3109081" y="-33272"/>
                  <a:pt x="3310374" y="39503"/>
                  <a:pt x="3482035" y="0"/>
                </a:cubicBezTo>
                <a:cubicBezTo>
                  <a:pt x="3630968" y="-117346"/>
                  <a:pt x="3975789" y="30358"/>
                  <a:pt x="4480560" y="0"/>
                </a:cubicBezTo>
                <a:cubicBezTo>
                  <a:pt x="4480546" y="3532"/>
                  <a:pt x="4481771" y="9530"/>
                  <a:pt x="4480560" y="13716"/>
                </a:cubicBezTo>
                <a:cubicBezTo>
                  <a:pt x="4299745" y="8025"/>
                  <a:pt x="4055484" y="54224"/>
                  <a:pt x="3840480" y="13716"/>
                </a:cubicBezTo>
                <a:cubicBezTo>
                  <a:pt x="3665362" y="14404"/>
                  <a:pt x="3548412" y="6532"/>
                  <a:pt x="3290011" y="13716"/>
                </a:cubicBezTo>
                <a:cubicBezTo>
                  <a:pt x="3037450" y="36923"/>
                  <a:pt x="2862123" y="43167"/>
                  <a:pt x="2560320" y="13716"/>
                </a:cubicBezTo>
                <a:cubicBezTo>
                  <a:pt x="2308793" y="7156"/>
                  <a:pt x="2153402" y="-25971"/>
                  <a:pt x="1965046" y="13716"/>
                </a:cubicBezTo>
                <a:cubicBezTo>
                  <a:pt x="1778601" y="25944"/>
                  <a:pt x="1672011" y="23840"/>
                  <a:pt x="1459382" y="13716"/>
                </a:cubicBezTo>
                <a:cubicBezTo>
                  <a:pt x="1212351" y="-9856"/>
                  <a:pt x="906131" y="12859"/>
                  <a:pt x="774497" y="13716"/>
                </a:cubicBezTo>
                <a:cubicBezTo>
                  <a:pt x="636671" y="-47283"/>
                  <a:pt x="331670" y="1705"/>
                  <a:pt x="0" y="13716"/>
                </a:cubicBezTo>
                <a:cubicBezTo>
                  <a:pt x="-561" y="8546"/>
                  <a:pt x="-377" y="614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480560"/>
                      <a:gd name="connsiteY0" fmla="*/ 0 h 13716"/>
                      <a:gd name="connsiteX1" fmla="*/ 595274 w 4480560"/>
                      <a:gd name="connsiteY1" fmla="*/ 0 h 13716"/>
                      <a:gd name="connsiteX2" fmla="*/ 1100938 w 4480560"/>
                      <a:gd name="connsiteY2" fmla="*/ 0 h 13716"/>
                      <a:gd name="connsiteX3" fmla="*/ 1651406 w 4480560"/>
                      <a:gd name="connsiteY3" fmla="*/ 0 h 13716"/>
                      <a:gd name="connsiteX4" fmla="*/ 2336292 w 4480560"/>
                      <a:gd name="connsiteY4" fmla="*/ 0 h 13716"/>
                      <a:gd name="connsiteX5" fmla="*/ 2931566 w 4480560"/>
                      <a:gd name="connsiteY5" fmla="*/ 0 h 13716"/>
                      <a:gd name="connsiteX6" fmla="*/ 3482035 w 4480560"/>
                      <a:gd name="connsiteY6" fmla="*/ 0 h 13716"/>
                      <a:gd name="connsiteX7" fmla="*/ 4480560 w 4480560"/>
                      <a:gd name="connsiteY7" fmla="*/ 0 h 13716"/>
                      <a:gd name="connsiteX8" fmla="*/ 4480560 w 4480560"/>
                      <a:gd name="connsiteY8" fmla="*/ 13716 h 13716"/>
                      <a:gd name="connsiteX9" fmla="*/ 3840480 w 4480560"/>
                      <a:gd name="connsiteY9" fmla="*/ 13716 h 13716"/>
                      <a:gd name="connsiteX10" fmla="*/ 3290011 w 4480560"/>
                      <a:gd name="connsiteY10" fmla="*/ 13716 h 13716"/>
                      <a:gd name="connsiteX11" fmla="*/ 2560320 w 4480560"/>
                      <a:gd name="connsiteY11" fmla="*/ 13716 h 13716"/>
                      <a:gd name="connsiteX12" fmla="*/ 1965046 w 4480560"/>
                      <a:gd name="connsiteY12" fmla="*/ 13716 h 13716"/>
                      <a:gd name="connsiteX13" fmla="*/ 1459382 w 4480560"/>
                      <a:gd name="connsiteY13" fmla="*/ 13716 h 13716"/>
                      <a:gd name="connsiteX14" fmla="*/ 774497 w 4480560"/>
                      <a:gd name="connsiteY14" fmla="*/ 13716 h 13716"/>
                      <a:gd name="connsiteX15" fmla="*/ 0 w 4480560"/>
                      <a:gd name="connsiteY15" fmla="*/ 13716 h 13716"/>
                      <a:gd name="connsiteX16" fmla="*/ 0 w 4480560"/>
                      <a:gd name="connsiteY16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480560" h="13716" fill="none" extrusionOk="0">
                        <a:moveTo>
                          <a:pt x="0" y="0"/>
                        </a:moveTo>
                        <a:cubicBezTo>
                          <a:pt x="267821" y="8731"/>
                          <a:pt x="334105" y="2629"/>
                          <a:pt x="595274" y="0"/>
                        </a:cubicBezTo>
                        <a:cubicBezTo>
                          <a:pt x="856443" y="-2629"/>
                          <a:pt x="863808" y="-13353"/>
                          <a:pt x="1100938" y="0"/>
                        </a:cubicBezTo>
                        <a:cubicBezTo>
                          <a:pt x="1338068" y="13353"/>
                          <a:pt x="1431663" y="-25862"/>
                          <a:pt x="1651406" y="0"/>
                        </a:cubicBezTo>
                        <a:cubicBezTo>
                          <a:pt x="1871149" y="25862"/>
                          <a:pt x="2173163" y="23827"/>
                          <a:pt x="2336292" y="0"/>
                        </a:cubicBezTo>
                        <a:cubicBezTo>
                          <a:pt x="2499421" y="-23827"/>
                          <a:pt x="2720589" y="28148"/>
                          <a:pt x="2931566" y="0"/>
                        </a:cubicBezTo>
                        <a:cubicBezTo>
                          <a:pt x="3142543" y="-28148"/>
                          <a:pt x="3323630" y="27022"/>
                          <a:pt x="3482035" y="0"/>
                        </a:cubicBezTo>
                        <a:cubicBezTo>
                          <a:pt x="3640440" y="-27022"/>
                          <a:pt x="4012110" y="-20118"/>
                          <a:pt x="4480560" y="0"/>
                        </a:cubicBezTo>
                        <a:cubicBezTo>
                          <a:pt x="4480273" y="3379"/>
                          <a:pt x="4480768" y="9289"/>
                          <a:pt x="4480560" y="13716"/>
                        </a:cubicBezTo>
                        <a:cubicBezTo>
                          <a:pt x="4314132" y="10352"/>
                          <a:pt x="4028383" y="32060"/>
                          <a:pt x="3840480" y="13716"/>
                        </a:cubicBezTo>
                        <a:cubicBezTo>
                          <a:pt x="3652577" y="-4628"/>
                          <a:pt x="3547615" y="-1724"/>
                          <a:pt x="3290011" y="13716"/>
                        </a:cubicBezTo>
                        <a:cubicBezTo>
                          <a:pt x="3032407" y="29156"/>
                          <a:pt x="2830268" y="4147"/>
                          <a:pt x="2560320" y="13716"/>
                        </a:cubicBezTo>
                        <a:cubicBezTo>
                          <a:pt x="2290372" y="23285"/>
                          <a:pt x="2147422" y="2156"/>
                          <a:pt x="1965046" y="13716"/>
                        </a:cubicBezTo>
                        <a:cubicBezTo>
                          <a:pt x="1782670" y="25276"/>
                          <a:pt x="1689791" y="36108"/>
                          <a:pt x="1459382" y="13716"/>
                        </a:cubicBezTo>
                        <a:cubicBezTo>
                          <a:pt x="1228973" y="-8676"/>
                          <a:pt x="915486" y="31929"/>
                          <a:pt x="774497" y="13716"/>
                        </a:cubicBezTo>
                        <a:cubicBezTo>
                          <a:pt x="633508" y="-4497"/>
                          <a:pt x="361442" y="-15679"/>
                          <a:pt x="0" y="13716"/>
                        </a:cubicBezTo>
                        <a:cubicBezTo>
                          <a:pt x="-362" y="8190"/>
                          <a:pt x="-434" y="6098"/>
                          <a:pt x="0" y="0"/>
                        </a:cubicBezTo>
                        <a:close/>
                      </a:path>
                      <a:path w="4480560" h="13716" stroke="0" extrusionOk="0">
                        <a:moveTo>
                          <a:pt x="0" y="0"/>
                        </a:moveTo>
                        <a:cubicBezTo>
                          <a:pt x="285465" y="225"/>
                          <a:pt x="322691" y="16223"/>
                          <a:pt x="595274" y="0"/>
                        </a:cubicBezTo>
                        <a:cubicBezTo>
                          <a:pt x="867857" y="-16223"/>
                          <a:pt x="989129" y="-11242"/>
                          <a:pt x="1100938" y="0"/>
                        </a:cubicBezTo>
                        <a:cubicBezTo>
                          <a:pt x="1212747" y="11242"/>
                          <a:pt x="1574350" y="-36410"/>
                          <a:pt x="1830629" y="0"/>
                        </a:cubicBezTo>
                        <a:cubicBezTo>
                          <a:pt x="2086908" y="36410"/>
                          <a:pt x="2180922" y="4645"/>
                          <a:pt x="2425903" y="0"/>
                        </a:cubicBezTo>
                        <a:cubicBezTo>
                          <a:pt x="2670884" y="-4645"/>
                          <a:pt x="2782024" y="22929"/>
                          <a:pt x="3021178" y="0"/>
                        </a:cubicBezTo>
                        <a:cubicBezTo>
                          <a:pt x="3260332" y="-22929"/>
                          <a:pt x="3456982" y="-1586"/>
                          <a:pt x="3750869" y="0"/>
                        </a:cubicBezTo>
                        <a:cubicBezTo>
                          <a:pt x="4044756" y="1586"/>
                          <a:pt x="4302726" y="17043"/>
                          <a:pt x="4480560" y="0"/>
                        </a:cubicBezTo>
                        <a:cubicBezTo>
                          <a:pt x="4480360" y="3832"/>
                          <a:pt x="4481152" y="9314"/>
                          <a:pt x="4480560" y="13716"/>
                        </a:cubicBezTo>
                        <a:cubicBezTo>
                          <a:pt x="4279652" y="-11422"/>
                          <a:pt x="4200762" y="36994"/>
                          <a:pt x="3930091" y="13716"/>
                        </a:cubicBezTo>
                        <a:cubicBezTo>
                          <a:pt x="3659420" y="-9562"/>
                          <a:pt x="3456052" y="17722"/>
                          <a:pt x="3290011" y="13716"/>
                        </a:cubicBezTo>
                        <a:cubicBezTo>
                          <a:pt x="3123970" y="9710"/>
                          <a:pt x="2882392" y="28246"/>
                          <a:pt x="2649931" y="13716"/>
                        </a:cubicBezTo>
                        <a:cubicBezTo>
                          <a:pt x="2417470" y="-814"/>
                          <a:pt x="2238426" y="2765"/>
                          <a:pt x="2054657" y="13716"/>
                        </a:cubicBezTo>
                        <a:cubicBezTo>
                          <a:pt x="1870888" y="24667"/>
                          <a:pt x="1566368" y="40468"/>
                          <a:pt x="1324966" y="13716"/>
                        </a:cubicBezTo>
                        <a:cubicBezTo>
                          <a:pt x="1083564" y="-13036"/>
                          <a:pt x="787410" y="6374"/>
                          <a:pt x="595274" y="13716"/>
                        </a:cubicBezTo>
                        <a:cubicBezTo>
                          <a:pt x="403138" y="21058"/>
                          <a:pt x="169622" y="5927"/>
                          <a:pt x="0" y="13716"/>
                        </a:cubicBezTo>
                        <a:cubicBezTo>
                          <a:pt x="-475" y="8699"/>
                          <a:pt x="-565" y="440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4813" y="552091"/>
            <a:ext cx="4668251" cy="543153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Refers to the external standard (dry gas tank) value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Measurement was outside of the allowable range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Allowed range is </a:t>
            </a:r>
            <a:r>
              <a:rPr lang="en-US" sz="2800" b="1" dirty="0">
                <a:solidFill>
                  <a:srgbClr val="FFFF00"/>
                </a:solidFill>
              </a:rPr>
              <a:t>+/- 0.005 of the target value</a:t>
            </a:r>
          </a:p>
          <a:p>
            <a:pPr marL="0" indent="0" algn="ctr">
              <a:buNone/>
            </a:pPr>
            <a:endParaRPr lang="en-US" sz="2800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rgbClr val="FFFF00"/>
                </a:solidFill>
              </a:rPr>
              <a:t>Target value is adjusted for barometric pressure</a:t>
            </a:r>
            <a:endParaRPr lang="en-US" sz="19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F0EEC1-42C4-23C2-586D-757AE2936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11724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US" sz="4700"/>
              <a:t>Standard Out of Range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777" y="1677373"/>
            <a:ext cx="8140446" cy="18288"/>
          </a:xfrm>
          <a:custGeom>
            <a:avLst/>
            <a:gdLst>
              <a:gd name="connsiteX0" fmla="*/ 0 w 8140446"/>
              <a:gd name="connsiteY0" fmla="*/ 0 h 18288"/>
              <a:gd name="connsiteX1" fmla="*/ 434157 w 8140446"/>
              <a:gd name="connsiteY1" fmla="*/ 0 h 18288"/>
              <a:gd name="connsiteX2" fmla="*/ 1193932 w 8140446"/>
              <a:gd name="connsiteY2" fmla="*/ 0 h 18288"/>
              <a:gd name="connsiteX3" fmla="*/ 1628089 w 8140446"/>
              <a:gd name="connsiteY3" fmla="*/ 0 h 18288"/>
              <a:gd name="connsiteX4" fmla="*/ 2225055 w 8140446"/>
              <a:gd name="connsiteY4" fmla="*/ 0 h 18288"/>
              <a:gd name="connsiteX5" fmla="*/ 3066235 w 8140446"/>
              <a:gd name="connsiteY5" fmla="*/ 0 h 18288"/>
              <a:gd name="connsiteX6" fmla="*/ 3744605 w 8140446"/>
              <a:gd name="connsiteY6" fmla="*/ 0 h 18288"/>
              <a:gd name="connsiteX7" fmla="*/ 4504380 w 8140446"/>
              <a:gd name="connsiteY7" fmla="*/ 0 h 18288"/>
              <a:gd name="connsiteX8" fmla="*/ 5101346 w 8140446"/>
              <a:gd name="connsiteY8" fmla="*/ 0 h 18288"/>
              <a:gd name="connsiteX9" fmla="*/ 5779717 w 8140446"/>
              <a:gd name="connsiteY9" fmla="*/ 0 h 18288"/>
              <a:gd name="connsiteX10" fmla="*/ 6620896 w 8140446"/>
              <a:gd name="connsiteY10" fmla="*/ 0 h 18288"/>
              <a:gd name="connsiteX11" fmla="*/ 7136458 w 8140446"/>
              <a:gd name="connsiteY11" fmla="*/ 0 h 18288"/>
              <a:gd name="connsiteX12" fmla="*/ 8140446 w 8140446"/>
              <a:gd name="connsiteY12" fmla="*/ 0 h 18288"/>
              <a:gd name="connsiteX13" fmla="*/ 8140446 w 8140446"/>
              <a:gd name="connsiteY13" fmla="*/ 18288 h 18288"/>
              <a:gd name="connsiteX14" fmla="*/ 7543480 w 8140446"/>
              <a:gd name="connsiteY14" fmla="*/ 18288 h 18288"/>
              <a:gd name="connsiteX15" fmla="*/ 7109323 w 8140446"/>
              <a:gd name="connsiteY15" fmla="*/ 18288 h 18288"/>
              <a:gd name="connsiteX16" fmla="*/ 6430952 w 8140446"/>
              <a:gd name="connsiteY16" fmla="*/ 18288 h 18288"/>
              <a:gd name="connsiteX17" fmla="*/ 5915391 w 8140446"/>
              <a:gd name="connsiteY17" fmla="*/ 18288 h 18288"/>
              <a:gd name="connsiteX18" fmla="*/ 5237020 w 8140446"/>
              <a:gd name="connsiteY18" fmla="*/ 18288 h 18288"/>
              <a:gd name="connsiteX19" fmla="*/ 4558650 w 8140446"/>
              <a:gd name="connsiteY19" fmla="*/ 18288 h 18288"/>
              <a:gd name="connsiteX20" fmla="*/ 3880279 w 8140446"/>
              <a:gd name="connsiteY20" fmla="*/ 18288 h 18288"/>
              <a:gd name="connsiteX21" fmla="*/ 3201909 w 8140446"/>
              <a:gd name="connsiteY21" fmla="*/ 18288 h 18288"/>
              <a:gd name="connsiteX22" fmla="*/ 2604943 w 8140446"/>
              <a:gd name="connsiteY22" fmla="*/ 18288 h 18288"/>
              <a:gd name="connsiteX23" fmla="*/ 1845168 w 8140446"/>
              <a:gd name="connsiteY23" fmla="*/ 18288 h 18288"/>
              <a:gd name="connsiteX24" fmla="*/ 1166797 w 8140446"/>
              <a:gd name="connsiteY24" fmla="*/ 18288 h 18288"/>
              <a:gd name="connsiteX25" fmla="*/ 0 w 8140446"/>
              <a:gd name="connsiteY25" fmla="*/ 18288 h 18288"/>
              <a:gd name="connsiteX26" fmla="*/ 0 w 8140446"/>
              <a:gd name="connsiteY26" fmla="*/ 0 h 18288"/>
              <a:gd name="connsiteX0" fmla="*/ 0 w 8140446"/>
              <a:gd name="connsiteY0" fmla="*/ 0 h 18288"/>
              <a:gd name="connsiteX1" fmla="*/ 596966 w 8140446"/>
              <a:gd name="connsiteY1" fmla="*/ 0 h 18288"/>
              <a:gd name="connsiteX2" fmla="*/ 1031123 w 8140446"/>
              <a:gd name="connsiteY2" fmla="*/ 0 h 18288"/>
              <a:gd name="connsiteX3" fmla="*/ 1872303 w 8140446"/>
              <a:gd name="connsiteY3" fmla="*/ 0 h 18288"/>
              <a:gd name="connsiteX4" fmla="*/ 2469269 w 8140446"/>
              <a:gd name="connsiteY4" fmla="*/ 0 h 18288"/>
              <a:gd name="connsiteX5" fmla="*/ 3066235 w 8140446"/>
              <a:gd name="connsiteY5" fmla="*/ 0 h 18288"/>
              <a:gd name="connsiteX6" fmla="*/ 3907414 w 8140446"/>
              <a:gd name="connsiteY6" fmla="*/ 0 h 18288"/>
              <a:gd name="connsiteX7" fmla="*/ 4422976 w 8140446"/>
              <a:gd name="connsiteY7" fmla="*/ 0 h 18288"/>
              <a:gd name="connsiteX8" fmla="*/ 5264155 w 8140446"/>
              <a:gd name="connsiteY8" fmla="*/ 0 h 18288"/>
              <a:gd name="connsiteX9" fmla="*/ 6105335 w 8140446"/>
              <a:gd name="connsiteY9" fmla="*/ 0 h 18288"/>
              <a:gd name="connsiteX10" fmla="*/ 6783705 w 8140446"/>
              <a:gd name="connsiteY10" fmla="*/ 0 h 18288"/>
              <a:gd name="connsiteX11" fmla="*/ 8140446 w 8140446"/>
              <a:gd name="connsiteY11" fmla="*/ 0 h 18288"/>
              <a:gd name="connsiteX12" fmla="*/ 8140446 w 8140446"/>
              <a:gd name="connsiteY12" fmla="*/ 18288 h 18288"/>
              <a:gd name="connsiteX13" fmla="*/ 7706289 w 8140446"/>
              <a:gd name="connsiteY13" fmla="*/ 18288 h 18288"/>
              <a:gd name="connsiteX14" fmla="*/ 6865109 w 8140446"/>
              <a:gd name="connsiteY14" fmla="*/ 18288 h 18288"/>
              <a:gd name="connsiteX15" fmla="*/ 6349548 w 8140446"/>
              <a:gd name="connsiteY15" fmla="*/ 18288 h 18288"/>
              <a:gd name="connsiteX16" fmla="*/ 5671177 w 8140446"/>
              <a:gd name="connsiteY16" fmla="*/ 18288 h 18288"/>
              <a:gd name="connsiteX17" fmla="*/ 4829998 w 8140446"/>
              <a:gd name="connsiteY17" fmla="*/ 18288 h 18288"/>
              <a:gd name="connsiteX18" fmla="*/ 4151627 w 8140446"/>
              <a:gd name="connsiteY18" fmla="*/ 18288 h 18288"/>
              <a:gd name="connsiteX19" fmla="*/ 3717470 w 8140446"/>
              <a:gd name="connsiteY19" fmla="*/ 18288 h 18288"/>
              <a:gd name="connsiteX20" fmla="*/ 3201909 w 8140446"/>
              <a:gd name="connsiteY20" fmla="*/ 18288 h 18288"/>
              <a:gd name="connsiteX21" fmla="*/ 2360729 w 8140446"/>
              <a:gd name="connsiteY21" fmla="*/ 18288 h 18288"/>
              <a:gd name="connsiteX22" fmla="*/ 1682359 w 8140446"/>
              <a:gd name="connsiteY22" fmla="*/ 18288 h 18288"/>
              <a:gd name="connsiteX23" fmla="*/ 1166797 w 8140446"/>
              <a:gd name="connsiteY23" fmla="*/ 18288 h 18288"/>
              <a:gd name="connsiteX24" fmla="*/ 0 w 8140446"/>
              <a:gd name="connsiteY24" fmla="*/ 18288 h 18288"/>
              <a:gd name="connsiteX25" fmla="*/ 0 w 8140446"/>
              <a:gd name="connsiteY2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8140446" h="18288" fill="none" extrusionOk="0">
                <a:moveTo>
                  <a:pt x="0" y="0"/>
                </a:moveTo>
                <a:cubicBezTo>
                  <a:pt x="87427" y="6231"/>
                  <a:pt x="309612" y="-26324"/>
                  <a:pt x="434157" y="0"/>
                </a:cubicBezTo>
                <a:cubicBezTo>
                  <a:pt x="536972" y="29330"/>
                  <a:pt x="959392" y="28619"/>
                  <a:pt x="1193932" y="0"/>
                </a:cubicBezTo>
                <a:cubicBezTo>
                  <a:pt x="1446097" y="13819"/>
                  <a:pt x="1471680" y="7203"/>
                  <a:pt x="1628089" y="0"/>
                </a:cubicBezTo>
                <a:cubicBezTo>
                  <a:pt x="1817415" y="4047"/>
                  <a:pt x="1949536" y="-59324"/>
                  <a:pt x="2225055" y="0"/>
                </a:cubicBezTo>
                <a:cubicBezTo>
                  <a:pt x="2520490" y="18365"/>
                  <a:pt x="2717469" y="18707"/>
                  <a:pt x="3066235" y="0"/>
                </a:cubicBezTo>
                <a:cubicBezTo>
                  <a:pt x="3437075" y="3751"/>
                  <a:pt x="3408347" y="31644"/>
                  <a:pt x="3744605" y="0"/>
                </a:cubicBezTo>
                <a:cubicBezTo>
                  <a:pt x="4097249" y="-11527"/>
                  <a:pt x="4249699" y="-32555"/>
                  <a:pt x="4504380" y="0"/>
                </a:cubicBezTo>
                <a:cubicBezTo>
                  <a:pt x="4737570" y="17980"/>
                  <a:pt x="4877497" y="1006"/>
                  <a:pt x="5101346" y="0"/>
                </a:cubicBezTo>
                <a:cubicBezTo>
                  <a:pt x="5359305" y="-15330"/>
                  <a:pt x="5447195" y="7257"/>
                  <a:pt x="5779717" y="0"/>
                </a:cubicBezTo>
                <a:cubicBezTo>
                  <a:pt x="6090019" y="-17621"/>
                  <a:pt x="6273151" y="4279"/>
                  <a:pt x="6620896" y="0"/>
                </a:cubicBezTo>
                <a:cubicBezTo>
                  <a:pt x="6968586" y="34056"/>
                  <a:pt x="6990073" y="23587"/>
                  <a:pt x="7136458" y="0"/>
                </a:cubicBezTo>
                <a:cubicBezTo>
                  <a:pt x="7320575" y="20480"/>
                  <a:pt x="7847401" y="-6173"/>
                  <a:pt x="8140446" y="0"/>
                </a:cubicBezTo>
                <a:cubicBezTo>
                  <a:pt x="8139878" y="7862"/>
                  <a:pt x="8140227" y="13269"/>
                  <a:pt x="8140446" y="18288"/>
                </a:cubicBezTo>
                <a:cubicBezTo>
                  <a:pt x="7908069" y="-20636"/>
                  <a:pt x="7683037" y="21977"/>
                  <a:pt x="7543480" y="18288"/>
                </a:cubicBezTo>
                <a:cubicBezTo>
                  <a:pt x="7393752" y="10050"/>
                  <a:pt x="7221032" y="-3229"/>
                  <a:pt x="7109323" y="18288"/>
                </a:cubicBezTo>
                <a:cubicBezTo>
                  <a:pt x="7015297" y="22483"/>
                  <a:pt x="6599332" y="40899"/>
                  <a:pt x="6430952" y="18288"/>
                </a:cubicBezTo>
                <a:cubicBezTo>
                  <a:pt x="6292915" y="-34150"/>
                  <a:pt x="6142305" y="21507"/>
                  <a:pt x="5915391" y="18288"/>
                </a:cubicBezTo>
                <a:cubicBezTo>
                  <a:pt x="5682725" y="47843"/>
                  <a:pt x="5440566" y="31420"/>
                  <a:pt x="5237020" y="18288"/>
                </a:cubicBezTo>
                <a:cubicBezTo>
                  <a:pt x="5046456" y="10577"/>
                  <a:pt x="4706449" y="51976"/>
                  <a:pt x="4558650" y="18288"/>
                </a:cubicBezTo>
                <a:cubicBezTo>
                  <a:pt x="4361396" y="-987"/>
                  <a:pt x="4145362" y="-22303"/>
                  <a:pt x="3880279" y="18288"/>
                </a:cubicBezTo>
                <a:cubicBezTo>
                  <a:pt x="3610716" y="25411"/>
                  <a:pt x="3472690" y="4008"/>
                  <a:pt x="3201909" y="18288"/>
                </a:cubicBezTo>
                <a:cubicBezTo>
                  <a:pt x="2913595" y="35097"/>
                  <a:pt x="2753317" y="-1149"/>
                  <a:pt x="2604943" y="18288"/>
                </a:cubicBezTo>
                <a:cubicBezTo>
                  <a:pt x="2450130" y="36989"/>
                  <a:pt x="1974183" y="40159"/>
                  <a:pt x="1845168" y="18288"/>
                </a:cubicBezTo>
                <a:cubicBezTo>
                  <a:pt x="1677929" y="220"/>
                  <a:pt x="1378098" y="-772"/>
                  <a:pt x="1166797" y="18288"/>
                </a:cubicBezTo>
                <a:cubicBezTo>
                  <a:pt x="921150" y="53277"/>
                  <a:pt x="327457" y="47297"/>
                  <a:pt x="0" y="18288"/>
                </a:cubicBezTo>
                <a:cubicBezTo>
                  <a:pt x="-589" y="13471"/>
                  <a:pt x="-474" y="7409"/>
                  <a:pt x="0" y="0"/>
                </a:cubicBezTo>
                <a:close/>
              </a:path>
              <a:path w="8140446" h="18288" stroke="0" extrusionOk="0">
                <a:moveTo>
                  <a:pt x="0" y="0"/>
                </a:moveTo>
                <a:cubicBezTo>
                  <a:pt x="136968" y="-25482"/>
                  <a:pt x="379786" y="11224"/>
                  <a:pt x="596966" y="0"/>
                </a:cubicBezTo>
                <a:cubicBezTo>
                  <a:pt x="815878" y="-21223"/>
                  <a:pt x="832062" y="11868"/>
                  <a:pt x="1031123" y="0"/>
                </a:cubicBezTo>
                <a:cubicBezTo>
                  <a:pt x="1256800" y="-30738"/>
                  <a:pt x="1658090" y="-20345"/>
                  <a:pt x="1872303" y="0"/>
                </a:cubicBezTo>
                <a:cubicBezTo>
                  <a:pt x="2115604" y="28431"/>
                  <a:pt x="2277865" y="-40642"/>
                  <a:pt x="2469269" y="0"/>
                </a:cubicBezTo>
                <a:cubicBezTo>
                  <a:pt x="2679731" y="25919"/>
                  <a:pt x="2788602" y="-6498"/>
                  <a:pt x="3066235" y="0"/>
                </a:cubicBezTo>
                <a:cubicBezTo>
                  <a:pt x="3325663" y="-14487"/>
                  <a:pt x="3706561" y="67517"/>
                  <a:pt x="3907414" y="0"/>
                </a:cubicBezTo>
                <a:cubicBezTo>
                  <a:pt x="4127229" y="-37113"/>
                  <a:pt x="4179037" y="-8167"/>
                  <a:pt x="4422976" y="0"/>
                </a:cubicBezTo>
                <a:cubicBezTo>
                  <a:pt x="4683575" y="-28486"/>
                  <a:pt x="5055803" y="-13799"/>
                  <a:pt x="5264155" y="0"/>
                </a:cubicBezTo>
                <a:cubicBezTo>
                  <a:pt x="5513566" y="14315"/>
                  <a:pt x="5735215" y="2768"/>
                  <a:pt x="6105335" y="0"/>
                </a:cubicBezTo>
                <a:cubicBezTo>
                  <a:pt x="6510913" y="-12587"/>
                  <a:pt x="6456171" y="3247"/>
                  <a:pt x="6783705" y="0"/>
                </a:cubicBezTo>
                <a:cubicBezTo>
                  <a:pt x="7057099" y="-15461"/>
                  <a:pt x="7592067" y="5384"/>
                  <a:pt x="8140446" y="0"/>
                </a:cubicBezTo>
                <a:cubicBezTo>
                  <a:pt x="8140452" y="8597"/>
                  <a:pt x="8141122" y="9732"/>
                  <a:pt x="8140446" y="18288"/>
                </a:cubicBezTo>
                <a:cubicBezTo>
                  <a:pt x="7961834" y="8406"/>
                  <a:pt x="7874097" y="10350"/>
                  <a:pt x="7706289" y="18288"/>
                </a:cubicBezTo>
                <a:cubicBezTo>
                  <a:pt x="7582508" y="-14920"/>
                  <a:pt x="7179551" y="-33111"/>
                  <a:pt x="6865109" y="18288"/>
                </a:cubicBezTo>
                <a:cubicBezTo>
                  <a:pt x="6583382" y="24117"/>
                  <a:pt x="6525821" y="36696"/>
                  <a:pt x="6349548" y="18288"/>
                </a:cubicBezTo>
                <a:cubicBezTo>
                  <a:pt x="6209953" y="10881"/>
                  <a:pt x="5959707" y="-47828"/>
                  <a:pt x="5671177" y="18288"/>
                </a:cubicBezTo>
                <a:cubicBezTo>
                  <a:pt x="5387744" y="29809"/>
                  <a:pt x="5228514" y="101507"/>
                  <a:pt x="4829998" y="18288"/>
                </a:cubicBezTo>
                <a:cubicBezTo>
                  <a:pt x="4415646" y="-28596"/>
                  <a:pt x="4343809" y="28954"/>
                  <a:pt x="4151627" y="18288"/>
                </a:cubicBezTo>
                <a:cubicBezTo>
                  <a:pt x="3950673" y="-9796"/>
                  <a:pt x="3879947" y="41143"/>
                  <a:pt x="3717470" y="18288"/>
                </a:cubicBezTo>
                <a:cubicBezTo>
                  <a:pt x="3558660" y="10110"/>
                  <a:pt x="3468854" y="29375"/>
                  <a:pt x="3201909" y="18288"/>
                </a:cubicBezTo>
                <a:cubicBezTo>
                  <a:pt x="2965673" y="10505"/>
                  <a:pt x="2568327" y="22116"/>
                  <a:pt x="2360729" y="18288"/>
                </a:cubicBezTo>
                <a:cubicBezTo>
                  <a:pt x="2171885" y="49144"/>
                  <a:pt x="1923258" y="16020"/>
                  <a:pt x="1682359" y="18288"/>
                </a:cubicBezTo>
                <a:cubicBezTo>
                  <a:pt x="1430698" y="-2378"/>
                  <a:pt x="1324229" y="-1751"/>
                  <a:pt x="1166797" y="18288"/>
                </a:cubicBezTo>
                <a:cubicBezTo>
                  <a:pt x="1001390" y="41795"/>
                  <a:pt x="324313" y="57964"/>
                  <a:pt x="0" y="18288"/>
                </a:cubicBezTo>
                <a:cubicBezTo>
                  <a:pt x="285" y="13135"/>
                  <a:pt x="532" y="5956"/>
                  <a:pt x="0" y="0"/>
                </a:cubicBezTo>
                <a:close/>
              </a:path>
              <a:path w="8140446" h="18288" fill="none" stroke="0" extrusionOk="0">
                <a:moveTo>
                  <a:pt x="0" y="0"/>
                </a:moveTo>
                <a:cubicBezTo>
                  <a:pt x="69532" y="-6557"/>
                  <a:pt x="264219" y="3919"/>
                  <a:pt x="434157" y="0"/>
                </a:cubicBezTo>
                <a:cubicBezTo>
                  <a:pt x="600013" y="9090"/>
                  <a:pt x="921449" y="-13478"/>
                  <a:pt x="1193932" y="0"/>
                </a:cubicBezTo>
                <a:cubicBezTo>
                  <a:pt x="1443592" y="14844"/>
                  <a:pt x="1471188" y="10722"/>
                  <a:pt x="1628089" y="0"/>
                </a:cubicBezTo>
                <a:cubicBezTo>
                  <a:pt x="1750006" y="-24149"/>
                  <a:pt x="1967480" y="-14904"/>
                  <a:pt x="2225055" y="0"/>
                </a:cubicBezTo>
                <a:cubicBezTo>
                  <a:pt x="2503918" y="19247"/>
                  <a:pt x="2709263" y="-16351"/>
                  <a:pt x="3066235" y="0"/>
                </a:cubicBezTo>
                <a:cubicBezTo>
                  <a:pt x="3429723" y="-1627"/>
                  <a:pt x="3399401" y="30976"/>
                  <a:pt x="3744605" y="0"/>
                </a:cubicBezTo>
                <a:cubicBezTo>
                  <a:pt x="4081920" y="-40602"/>
                  <a:pt x="4258272" y="-2441"/>
                  <a:pt x="4504380" y="0"/>
                </a:cubicBezTo>
                <a:cubicBezTo>
                  <a:pt x="4760039" y="21121"/>
                  <a:pt x="4866555" y="-1351"/>
                  <a:pt x="5101346" y="0"/>
                </a:cubicBezTo>
                <a:cubicBezTo>
                  <a:pt x="5336279" y="1859"/>
                  <a:pt x="5465100" y="30801"/>
                  <a:pt x="5779717" y="0"/>
                </a:cubicBezTo>
                <a:cubicBezTo>
                  <a:pt x="6117018" y="-2879"/>
                  <a:pt x="6273497" y="-5002"/>
                  <a:pt x="6620896" y="0"/>
                </a:cubicBezTo>
                <a:cubicBezTo>
                  <a:pt x="6972306" y="38666"/>
                  <a:pt x="6992056" y="28334"/>
                  <a:pt x="7136458" y="0"/>
                </a:cubicBezTo>
                <a:cubicBezTo>
                  <a:pt x="7325567" y="-61201"/>
                  <a:pt x="7766555" y="-88399"/>
                  <a:pt x="8140446" y="0"/>
                </a:cubicBezTo>
                <a:cubicBezTo>
                  <a:pt x="8140031" y="7748"/>
                  <a:pt x="8139515" y="13015"/>
                  <a:pt x="8140446" y="18288"/>
                </a:cubicBezTo>
                <a:cubicBezTo>
                  <a:pt x="7892673" y="-4012"/>
                  <a:pt x="7668025" y="650"/>
                  <a:pt x="7543480" y="18288"/>
                </a:cubicBezTo>
                <a:cubicBezTo>
                  <a:pt x="7406710" y="-3467"/>
                  <a:pt x="7207646" y="8893"/>
                  <a:pt x="7109323" y="18288"/>
                </a:cubicBezTo>
                <a:cubicBezTo>
                  <a:pt x="6993037" y="49011"/>
                  <a:pt x="6598723" y="59405"/>
                  <a:pt x="6430952" y="18288"/>
                </a:cubicBezTo>
                <a:cubicBezTo>
                  <a:pt x="6284771" y="15315"/>
                  <a:pt x="6162730" y="20350"/>
                  <a:pt x="5915391" y="18288"/>
                </a:cubicBezTo>
                <a:cubicBezTo>
                  <a:pt x="5684668" y="13603"/>
                  <a:pt x="5422852" y="53618"/>
                  <a:pt x="5237020" y="18288"/>
                </a:cubicBezTo>
                <a:cubicBezTo>
                  <a:pt x="5035482" y="26296"/>
                  <a:pt x="4719808" y="55145"/>
                  <a:pt x="4558650" y="18288"/>
                </a:cubicBezTo>
                <a:cubicBezTo>
                  <a:pt x="4375169" y="-35587"/>
                  <a:pt x="4137553" y="12086"/>
                  <a:pt x="3880279" y="18288"/>
                </a:cubicBezTo>
                <a:cubicBezTo>
                  <a:pt x="3624533" y="32648"/>
                  <a:pt x="3467387" y="6480"/>
                  <a:pt x="3201909" y="18288"/>
                </a:cubicBezTo>
                <a:cubicBezTo>
                  <a:pt x="2918126" y="73342"/>
                  <a:pt x="2717830" y="-17156"/>
                  <a:pt x="2604943" y="18288"/>
                </a:cubicBezTo>
                <a:cubicBezTo>
                  <a:pt x="2496133" y="44525"/>
                  <a:pt x="2003915" y="18254"/>
                  <a:pt x="1845168" y="18288"/>
                </a:cubicBezTo>
                <a:cubicBezTo>
                  <a:pt x="1694518" y="14989"/>
                  <a:pt x="1344959" y="44188"/>
                  <a:pt x="1166797" y="18288"/>
                </a:cubicBezTo>
                <a:cubicBezTo>
                  <a:pt x="935925" y="69451"/>
                  <a:pt x="319712" y="-63972"/>
                  <a:pt x="0" y="18288"/>
                </a:cubicBezTo>
                <a:cubicBezTo>
                  <a:pt x="1307" y="12414"/>
                  <a:pt x="-32" y="574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140446"/>
                      <a:gd name="connsiteY0" fmla="*/ 0 h 18288"/>
                      <a:gd name="connsiteX1" fmla="*/ 434157 w 8140446"/>
                      <a:gd name="connsiteY1" fmla="*/ 0 h 18288"/>
                      <a:gd name="connsiteX2" fmla="*/ 1193932 w 8140446"/>
                      <a:gd name="connsiteY2" fmla="*/ 0 h 18288"/>
                      <a:gd name="connsiteX3" fmla="*/ 1628089 w 8140446"/>
                      <a:gd name="connsiteY3" fmla="*/ 0 h 18288"/>
                      <a:gd name="connsiteX4" fmla="*/ 2225055 w 8140446"/>
                      <a:gd name="connsiteY4" fmla="*/ 0 h 18288"/>
                      <a:gd name="connsiteX5" fmla="*/ 3066235 w 8140446"/>
                      <a:gd name="connsiteY5" fmla="*/ 0 h 18288"/>
                      <a:gd name="connsiteX6" fmla="*/ 3744605 w 8140446"/>
                      <a:gd name="connsiteY6" fmla="*/ 0 h 18288"/>
                      <a:gd name="connsiteX7" fmla="*/ 4504380 w 8140446"/>
                      <a:gd name="connsiteY7" fmla="*/ 0 h 18288"/>
                      <a:gd name="connsiteX8" fmla="*/ 5101346 w 8140446"/>
                      <a:gd name="connsiteY8" fmla="*/ 0 h 18288"/>
                      <a:gd name="connsiteX9" fmla="*/ 5779717 w 8140446"/>
                      <a:gd name="connsiteY9" fmla="*/ 0 h 18288"/>
                      <a:gd name="connsiteX10" fmla="*/ 6620896 w 8140446"/>
                      <a:gd name="connsiteY10" fmla="*/ 0 h 18288"/>
                      <a:gd name="connsiteX11" fmla="*/ 7136458 w 8140446"/>
                      <a:gd name="connsiteY11" fmla="*/ 0 h 18288"/>
                      <a:gd name="connsiteX12" fmla="*/ 8140446 w 8140446"/>
                      <a:gd name="connsiteY12" fmla="*/ 0 h 18288"/>
                      <a:gd name="connsiteX13" fmla="*/ 8140446 w 8140446"/>
                      <a:gd name="connsiteY13" fmla="*/ 18288 h 18288"/>
                      <a:gd name="connsiteX14" fmla="*/ 7543480 w 8140446"/>
                      <a:gd name="connsiteY14" fmla="*/ 18288 h 18288"/>
                      <a:gd name="connsiteX15" fmla="*/ 7109323 w 8140446"/>
                      <a:gd name="connsiteY15" fmla="*/ 18288 h 18288"/>
                      <a:gd name="connsiteX16" fmla="*/ 6430952 w 8140446"/>
                      <a:gd name="connsiteY16" fmla="*/ 18288 h 18288"/>
                      <a:gd name="connsiteX17" fmla="*/ 5915391 w 8140446"/>
                      <a:gd name="connsiteY17" fmla="*/ 18288 h 18288"/>
                      <a:gd name="connsiteX18" fmla="*/ 5237020 w 8140446"/>
                      <a:gd name="connsiteY18" fmla="*/ 18288 h 18288"/>
                      <a:gd name="connsiteX19" fmla="*/ 4558650 w 8140446"/>
                      <a:gd name="connsiteY19" fmla="*/ 18288 h 18288"/>
                      <a:gd name="connsiteX20" fmla="*/ 3880279 w 8140446"/>
                      <a:gd name="connsiteY20" fmla="*/ 18288 h 18288"/>
                      <a:gd name="connsiteX21" fmla="*/ 3201909 w 8140446"/>
                      <a:gd name="connsiteY21" fmla="*/ 18288 h 18288"/>
                      <a:gd name="connsiteX22" fmla="*/ 2604943 w 8140446"/>
                      <a:gd name="connsiteY22" fmla="*/ 18288 h 18288"/>
                      <a:gd name="connsiteX23" fmla="*/ 1845168 w 8140446"/>
                      <a:gd name="connsiteY23" fmla="*/ 18288 h 18288"/>
                      <a:gd name="connsiteX24" fmla="*/ 1166797 w 8140446"/>
                      <a:gd name="connsiteY24" fmla="*/ 18288 h 18288"/>
                      <a:gd name="connsiteX25" fmla="*/ 0 w 8140446"/>
                      <a:gd name="connsiteY25" fmla="*/ 18288 h 18288"/>
                      <a:gd name="connsiteX26" fmla="*/ 0 w 8140446"/>
                      <a:gd name="connsiteY26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8140446" h="18288" fill="none" extrusionOk="0">
                        <a:moveTo>
                          <a:pt x="0" y="0"/>
                        </a:moveTo>
                        <a:cubicBezTo>
                          <a:pt x="94920" y="9103"/>
                          <a:pt x="287892" y="-4966"/>
                          <a:pt x="434157" y="0"/>
                        </a:cubicBezTo>
                        <a:cubicBezTo>
                          <a:pt x="580422" y="4966"/>
                          <a:pt x="943595" y="-14182"/>
                          <a:pt x="1193932" y="0"/>
                        </a:cubicBezTo>
                        <a:cubicBezTo>
                          <a:pt x="1444270" y="14182"/>
                          <a:pt x="1472129" y="5523"/>
                          <a:pt x="1628089" y="0"/>
                        </a:cubicBezTo>
                        <a:cubicBezTo>
                          <a:pt x="1784049" y="-5523"/>
                          <a:pt x="1962419" y="-17322"/>
                          <a:pt x="2225055" y="0"/>
                        </a:cubicBezTo>
                        <a:cubicBezTo>
                          <a:pt x="2487691" y="17322"/>
                          <a:pt x="2700681" y="1311"/>
                          <a:pt x="3066235" y="0"/>
                        </a:cubicBezTo>
                        <a:cubicBezTo>
                          <a:pt x="3431789" y="-1311"/>
                          <a:pt x="3405662" y="25081"/>
                          <a:pt x="3744605" y="0"/>
                        </a:cubicBezTo>
                        <a:cubicBezTo>
                          <a:pt x="4083548" y="-25081"/>
                          <a:pt x="4265111" y="-11945"/>
                          <a:pt x="4504380" y="0"/>
                        </a:cubicBezTo>
                        <a:cubicBezTo>
                          <a:pt x="4743649" y="11945"/>
                          <a:pt x="4860394" y="-2832"/>
                          <a:pt x="5101346" y="0"/>
                        </a:cubicBezTo>
                        <a:cubicBezTo>
                          <a:pt x="5342298" y="2832"/>
                          <a:pt x="5456387" y="23676"/>
                          <a:pt x="5779717" y="0"/>
                        </a:cubicBezTo>
                        <a:cubicBezTo>
                          <a:pt x="6103047" y="-23676"/>
                          <a:pt x="6270379" y="-37291"/>
                          <a:pt x="6620896" y="0"/>
                        </a:cubicBezTo>
                        <a:cubicBezTo>
                          <a:pt x="6971413" y="37291"/>
                          <a:pt x="6989068" y="24674"/>
                          <a:pt x="7136458" y="0"/>
                        </a:cubicBezTo>
                        <a:cubicBezTo>
                          <a:pt x="7283848" y="-24674"/>
                          <a:pt x="7752532" y="-22436"/>
                          <a:pt x="8140446" y="0"/>
                        </a:cubicBezTo>
                        <a:cubicBezTo>
                          <a:pt x="8140314" y="7702"/>
                          <a:pt x="8140234" y="13511"/>
                          <a:pt x="8140446" y="18288"/>
                        </a:cubicBezTo>
                        <a:cubicBezTo>
                          <a:pt x="7906329" y="-3043"/>
                          <a:pt x="7681180" y="27465"/>
                          <a:pt x="7543480" y="18288"/>
                        </a:cubicBezTo>
                        <a:cubicBezTo>
                          <a:pt x="7405780" y="9111"/>
                          <a:pt x="7216607" y="3660"/>
                          <a:pt x="7109323" y="18288"/>
                        </a:cubicBezTo>
                        <a:cubicBezTo>
                          <a:pt x="7002039" y="32916"/>
                          <a:pt x="6576231" y="42692"/>
                          <a:pt x="6430952" y="18288"/>
                        </a:cubicBezTo>
                        <a:cubicBezTo>
                          <a:pt x="6285673" y="-6116"/>
                          <a:pt x="6138840" y="34521"/>
                          <a:pt x="5915391" y="18288"/>
                        </a:cubicBezTo>
                        <a:cubicBezTo>
                          <a:pt x="5691942" y="2055"/>
                          <a:pt x="5459460" y="51666"/>
                          <a:pt x="5237020" y="18288"/>
                        </a:cubicBezTo>
                        <a:cubicBezTo>
                          <a:pt x="5014580" y="-15090"/>
                          <a:pt x="4747677" y="40449"/>
                          <a:pt x="4558650" y="18288"/>
                        </a:cubicBezTo>
                        <a:cubicBezTo>
                          <a:pt x="4369623" y="-3873"/>
                          <a:pt x="4146061" y="12568"/>
                          <a:pt x="3880279" y="18288"/>
                        </a:cubicBezTo>
                        <a:cubicBezTo>
                          <a:pt x="3614497" y="24008"/>
                          <a:pt x="3473808" y="-12908"/>
                          <a:pt x="3201909" y="18288"/>
                        </a:cubicBezTo>
                        <a:cubicBezTo>
                          <a:pt x="2930010" y="49484"/>
                          <a:pt x="2728175" y="-3430"/>
                          <a:pt x="2604943" y="18288"/>
                        </a:cubicBezTo>
                        <a:cubicBezTo>
                          <a:pt x="2481711" y="40006"/>
                          <a:pt x="2004334" y="26952"/>
                          <a:pt x="1845168" y="18288"/>
                        </a:cubicBezTo>
                        <a:cubicBezTo>
                          <a:pt x="1686003" y="9624"/>
                          <a:pt x="1375070" y="37580"/>
                          <a:pt x="1166797" y="18288"/>
                        </a:cubicBezTo>
                        <a:cubicBezTo>
                          <a:pt x="958524" y="-1004"/>
                          <a:pt x="342846" y="8880"/>
                          <a:pt x="0" y="18288"/>
                        </a:cubicBezTo>
                        <a:cubicBezTo>
                          <a:pt x="129" y="13298"/>
                          <a:pt x="-675" y="6857"/>
                          <a:pt x="0" y="0"/>
                        </a:cubicBezTo>
                        <a:close/>
                      </a:path>
                      <a:path w="8140446" h="18288" stroke="0" extrusionOk="0">
                        <a:moveTo>
                          <a:pt x="0" y="0"/>
                        </a:moveTo>
                        <a:cubicBezTo>
                          <a:pt x="142435" y="-24533"/>
                          <a:pt x="380026" y="17447"/>
                          <a:pt x="596966" y="0"/>
                        </a:cubicBezTo>
                        <a:cubicBezTo>
                          <a:pt x="813906" y="-17447"/>
                          <a:pt x="830530" y="13462"/>
                          <a:pt x="1031123" y="0"/>
                        </a:cubicBezTo>
                        <a:cubicBezTo>
                          <a:pt x="1231716" y="-13462"/>
                          <a:pt x="1634038" y="0"/>
                          <a:pt x="1872303" y="0"/>
                        </a:cubicBezTo>
                        <a:cubicBezTo>
                          <a:pt x="2110568" y="0"/>
                          <a:pt x="2261934" y="-25727"/>
                          <a:pt x="2469269" y="0"/>
                        </a:cubicBezTo>
                        <a:cubicBezTo>
                          <a:pt x="2676604" y="25727"/>
                          <a:pt x="2790440" y="16284"/>
                          <a:pt x="3066235" y="0"/>
                        </a:cubicBezTo>
                        <a:cubicBezTo>
                          <a:pt x="3342030" y="-16284"/>
                          <a:pt x="3685603" y="41976"/>
                          <a:pt x="3907414" y="0"/>
                        </a:cubicBezTo>
                        <a:cubicBezTo>
                          <a:pt x="4129225" y="-41976"/>
                          <a:pt x="4177416" y="-7598"/>
                          <a:pt x="4422976" y="0"/>
                        </a:cubicBezTo>
                        <a:cubicBezTo>
                          <a:pt x="4668536" y="7598"/>
                          <a:pt x="5023499" y="-28058"/>
                          <a:pt x="5264155" y="0"/>
                        </a:cubicBezTo>
                        <a:cubicBezTo>
                          <a:pt x="5504811" y="28058"/>
                          <a:pt x="5703675" y="13288"/>
                          <a:pt x="6105335" y="0"/>
                        </a:cubicBezTo>
                        <a:cubicBezTo>
                          <a:pt x="6506995" y="-13288"/>
                          <a:pt x="6455516" y="-5124"/>
                          <a:pt x="6783705" y="0"/>
                        </a:cubicBezTo>
                        <a:cubicBezTo>
                          <a:pt x="7111894" y="5124"/>
                          <a:pt x="7512856" y="10604"/>
                          <a:pt x="8140446" y="0"/>
                        </a:cubicBezTo>
                        <a:cubicBezTo>
                          <a:pt x="8140458" y="8833"/>
                          <a:pt x="8140986" y="9830"/>
                          <a:pt x="8140446" y="18288"/>
                        </a:cubicBezTo>
                        <a:cubicBezTo>
                          <a:pt x="7959314" y="3345"/>
                          <a:pt x="7870113" y="10437"/>
                          <a:pt x="7706289" y="18288"/>
                        </a:cubicBezTo>
                        <a:cubicBezTo>
                          <a:pt x="7542465" y="26139"/>
                          <a:pt x="7157940" y="17482"/>
                          <a:pt x="6865109" y="18288"/>
                        </a:cubicBezTo>
                        <a:cubicBezTo>
                          <a:pt x="6572278" y="19094"/>
                          <a:pt x="6524256" y="38051"/>
                          <a:pt x="6349548" y="18288"/>
                        </a:cubicBezTo>
                        <a:cubicBezTo>
                          <a:pt x="6174840" y="-1475"/>
                          <a:pt x="5951624" y="174"/>
                          <a:pt x="5671177" y="18288"/>
                        </a:cubicBezTo>
                        <a:cubicBezTo>
                          <a:pt x="5390730" y="36402"/>
                          <a:pt x="5222992" y="60058"/>
                          <a:pt x="4829998" y="18288"/>
                        </a:cubicBezTo>
                        <a:cubicBezTo>
                          <a:pt x="4437004" y="-23482"/>
                          <a:pt x="4344181" y="39087"/>
                          <a:pt x="4151627" y="18288"/>
                        </a:cubicBezTo>
                        <a:cubicBezTo>
                          <a:pt x="3959073" y="-2511"/>
                          <a:pt x="3886970" y="32875"/>
                          <a:pt x="3717470" y="18288"/>
                        </a:cubicBezTo>
                        <a:cubicBezTo>
                          <a:pt x="3547970" y="3701"/>
                          <a:pt x="3451521" y="31872"/>
                          <a:pt x="3201909" y="18288"/>
                        </a:cubicBezTo>
                        <a:cubicBezTo>
                          <a:pt x="2952297" y="4704"/>
                          <a:pt x="2543413" y="6029"/>
                          <a:pt x="2360729" y="18288"/>
                        </a:cubicBezTo>
                        <a:cubicBezTo>
                          <a:pt x="2178045" y="30547"/>
                          <a:pt x="1906056" y="25847"/>
                          <a:pt x="1682359" y="18288"/>
                        </a:cubicBezTo>
                        <a:cubicBezTo>
                          <a:pt x="1458662" y="10730"/>
                          <a:pt x="1330405" y="8046"/>
                          <a:pt x="1166797" y="18288"/>
                        </a:cubicBezTo>
                        <a:cubicBezTo>
                          <a:pt x="1003189" y="28530"/>
                          <a:pt x="278098" y="19533"/>
                          <a:pt x="0" y="18288"/>
                        </a:cubicBezTo>
                        <a:cubicBezTo>
                          <a:pt x="74" y="14054"/>
                          <a:pt x="-46" y="699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777" y="1929384"/>
            <a:ext cx="8140446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dry gas cylinder used by the instruments for Quality Assurance have a </a:t>
            </a:r>
            <a:r>
              <a:rPr lang="en-US" sz="2400" u="sng" dirty="0"/>
              <a:t>known value</a:t>
            </a:r>
            <a:r>
              <a:rPr lang="en-US" sz="2400" dirty="0"/>
              <a:t> (the target).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With </a:t>
            </a:r>
            <a:r>
              <a:rPr lang="en-US" sz="2400" u="sng" dirty="0"/>
              <a:t>each subject test</a:t>
            </a:r>
            <a:r>
              <a:rPr lang="en-US" sz="2400" dirty="0"/>
              <a:t>, the cylinder is analyzed twice (before and after the subject blows).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u="sng" dirty="0"/>
              <a:t>Both readings</a:t>
            </a:r>
            <a:r>
              <a:rPr lang="en-US" sz="2400" dirty="0"/>
              <a:t> must fall within the </a:t>
            </a:r>
            <a:r>
              <a:rPr lang="en-US" sz="2400" b="1" dirty="0">
                <a:solidFill>
                  <a:srgbClr val="FFFF00"/>
                </a:solidFill>
              </a:rPr>
              <a:t>+/- 0.005 of the target value</a:t>
            </a:r>
            <a:r>
              <a:rPr lang="en-US" sz="2400" dirty="0"/>
              <a:t> adjusted for barometric pressure.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If not, the test is aborted.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A11600-B5D5-F761-C928-BA5436F0B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0512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65125"/>
            <a:ext cx="5715000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300" dirty="0"/>
              <a:t>Standard Out of Range: What do I do?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777" y="1677373"/>
            <a:ext cx="8140446" cy="18288"/>
          </a:xfrm>
          <a:custGeom>
            <a:avLst/>
            <a:gdLst>
              <a:gd name="connsiteX0" fmla="*/ 0 w 8140446"/>
              <a:gd name="connsiteY0" fmla="*/ 0 h 18288"/>
              <a:gd name="connsiteX1" fmla="*/ 434157 w 8140446"/>
              <a:gd name="connsiteY1" fmla="*/ 0 h 18288"/>
              <a:gd name="connsiteX2" fmla="*/ 1193932 w 8140446"/>
              <a:gd name="connsiteY2" fmla="*/ 0 h 18288"/>
              <a:gd name="connsiteX3" fmla="*/ 1628089 w 8140446"/>
              <a:gd name="connsiteY3" fmla="*/ 0 h 18288"/>
              <a:gd name="connsiteX4" fmla="*/ 2225055 w 8140446"/>
              <a:gd name="connsiteY4" fmla="*/ 0 h 18288"/>
              <a:gd name="connsiteX5" fmla="*/ 3066235 w 8140446"/>
              <a:gd name="connsiteY5" fmla="*/ 0 h 18288"/>
              <a:gd name="connsiteX6" fmla="*/ 3744605 w 8140446"/>
              <a:gd name="connsiteY6" fmla="*/ 0 h 18288"/>
              <a:gd name="connsiteX7" fmla="*/ 4504380 w 8140446"/>
              <a:gd name="connsiteY7" fmla="*/ 0 h 18288"/>
              <a:gd name="connsiteX8" fmla="*/ 5101346 w 8140446"/>
              <a:gd name="connsiteY8" fmla="*/ 0 h 18288"/>
              <a:gd name="connsiteX9" fmla="*/ 5779717 w 8140446"/>
              <a:gd name="connsiteY9" fmla="*/ 0 h 18288"/>
              <a:gd name="connsiteX10" fmla="*/ 6620896 w 8140446"/>
              <a:gd name="connsiteY10" fmla="*/ 0 h 18288"/>
              <a:gd name="connsiteX11" fmla="*/ 7136458 w 8140446"/>
              <a:gd name="connsiteY11" fmla="*/ 0 h 18288"/>
              <a:gd name="connsiteX12" fmla="*/ 8140446 w 8140446"/>
              <a:gd name="connsiteY12" fmla="*/ 0 h 18288"/>
              <a:gd name="connsiteX13" fmla="*/ 8140446 w 8140446"/>
              <a:gd name="connsiteY13" fmla="*/ 18288 h 18288"/>
              <a:gd name="connsiteX14" fmla="*/ 7543480 w 8140446"/>
              <a:gd name="connsiteY14" fmla="*/ 18288 h 18288"/>
              <a:gd name="connsiteX15" fmla="*/ 7109323 w 8140446"/>
              <a:gd name="connsiteY15" fmla="*/ 18288 h 18288"/>
              <a:gd name="connsiteX16" fmla="*/ 6430952 w 8140446"/>
              <a:gd name="connsiteY16" fmla="*/ 18288 h 18288"/>
              <a:gd name="connsiteX17" fmla="*/ 5915391 w 8140446"/>
              <a:gd name="connsiteY17" fmla="*/ 18288 h 18288"/>
              <a:gd name="connsiteX18" fmla="*/ 5237020 w 8140446"/>
              <a:gd name="connsiteY18" fmla="*/ 18288 h 18288"/>
              <a:gd name="connsiteX19" fmla="*/ 4558650 w 8140446"/>
              <a:gd name="connsiteY19" fmla="*/ 18288 h 18288"/>
              <a:gd name="connsiteX20" fmla="*/ 3880279 w 8140446"/>
              <a:gd name="connsiteY20" fmla="*/ 18288 h 18288"/>
              <a:gd name="connsiteX21" fmla="*/ 3201909 w 8140446"/>
              <a:gd name="connsiteY21" fmla="*/ 18288 h 18288"/>
              <a:gd name="connsiteX22" fmla="*/ 2604943 w 8140446"/>
              <a:gd name="connsiteY22" fmla="*/ 18288 h 18288"/>
              <a:gd name="connsiteX23" fmla="*/ 1845168 w 8140446"/>
              <a:gd name="connsiteY23" fmla="*/ 18288 h 18288"/>
              <a:gd name="connsiteX24" fmla="*/ 1166797 w 8140446"/>
              <a:gd name="connsiteY24" fmla="*/ 18288 h 18288"/>
              <a:gd name="connsiteX25" fmla="*/ 0 w 8140446"/>
              <a:gd name="connsiteY25" fmla="*/ 18288 h 18288"/>
              <a:gd name="connsiteX26" fmla="*/ 0 w 8140446"/>
              <a:gd name="connsiteY26" fmla="*/ 0 h 18288"/>
              <a:gd name="connsiteX0" fmla="*/ 0 w 8140446"/>
              <a:gd name="connsiteY0" fmla="*/ 0 h 18288"/>
              <a:gd name="connsiteX1" fmla="*/ 596966 w 8140446"/>
              <a:gd name="connsiteY1" fmla="*/ 0 h 18288"/>
              <a:gd name="connsiteX2" fmla="*/ 1031123 w 8140446"/>
              <a:gd name="connsiteY2" fmla="*/ 0 h 18288"/>
              <a:gd name="connsiteX3" fmla="*/ 1872303 w 8140446"/>
              <a:gd name="connsiteY3" fmla="*/ 0 h 18288"/>
              <a:gd name="connsiteX4" fmla="*/ 2469269 w 8140446"/>
              <a:gd name="connsiteY4" fmla="*/ 0 h 18288"/>
              <a:gd name="connsiteX5" fmla="*/ 3066235 w 8140446"/>
              <a:gd name="connsiteY5" fmla="*/ 0 h 18288"/>
              <a:gd name="connsiteX6" fmla="*/ 3907414 w 8140446"/>
              <a:gd name="connsiteY6" fmla="*/ 0 h 18288"/>
              <a:gd name="connsiteX7" fmla="*/ 4422976 w 8140446"/>
              <a:gd name="connsiteY7" fmla="*/ 0 h 18288"/>
              <a:gd name="connsiteX8" fmla="*/ 5264155 w 8140446"/>
              <a:gd name="connsiteY8" fmla="*/ 0 h 18288"/>
              <a:gd name="connsiteX9" fmla="*/ 6105335 w 8140446"/>
              <a:gd name="connsiteY9" fmla="*/ 0 h 18288"/>
              <a:gd name="connsiteX10" fmla="*/ 6783705 w 8140446"/>
              <a:gd name="connsiteY10" fmla="*/ 0 h 18288"/>
              <a:gd name="connsiteX11" fmla="*/ 8140446 w 8140446"/>
              <a:gd name="connsiteY11" fmla="*/ 0 h 18288"/>
              <a:gd name="connsiteX12" fmla="*/ 8140446 w 8140446"/>
              <a:gd name="connsiteY12" fmla="*/ 18288 h 18288"/>
              <a:gd name="connsiteX13" fmla="*/ 7706289 w 8140446"/>
              <a:gd name="connsiteY13" fmla="*/ 18288 h 18288"/>
              <a:gd name="connsiteX14" fmla="*/ 6865109 w 8140446"/>
              <a:gd name="connsiteY14" fmla="*/ 18288 h 18288"/>
              <a:gd name="connsiteX15" fmla="*/ 6349548 w 8140446"/>
              <a:gd name="connsiteY15" fmla="*/ 18288 h 18288"/>
              <a:gd name="connsiteX16" fmla="*/ 5671177 w 8140446"/>
              <a:gd name="connsiteY16" fmla="*/ 18288 h 18288"/>
              <a:gd name="connsiteX17" fmla="*/ 4829998 w 8140446"/>
              <a:gd name="connsiteY17" fmla="*/ 18288 h 18288"/>
              <a:gd name="connsiteX18" fmla="*/ 4151627 w 8140446"/>
              <a:gd name="connsiteY18" fmla="*/ 18288 h 18288"/>
              <a:gd name="connsiteX19" fmla="*/ 3717470 w 8140446"/>
              <a:gd name="connsiteY19" fmla="*/ 18288 h 18288"/>
              <a:gd name="connsiteX20" fmla="*/ 3201909 w 8140446"/>
              <a:gd name="connsiteY20" fmla="*/ 18288 h 18288"/>
              <a:gd name="connsiteX21" fmla="*/ 2360729 w 8140446"/>
              <a:gd name="connsiteY21" fmla="*/ 18288 h 18288"/>
              <a:gd name="connsiteX22" fmla="*/ 1682359 w 8140446"/>
              <a:gd name="connsiteY22" fmla="*/ 18288 h 18288"/>
              <a:gd name="connsiteX23" fmla="*/ 1166797 w 8140446"/>
              <a:gd name="connsiteY23" fmla="*/ 18288 h 18288"/>
              <a:gd name="connsiteX24" fmla="*/ 0 w 8140446"/>
              <a:gd name="connsiteY24" fmla="*/ 18288 h 18288"/>
              <a:gd name="connsiteX25" fmla="*/ 0 w 8140446"/>
              <a:gd name="connsiteY2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8140446" h="18288" fill="none" extrusionOk="0">
                <a:moveTo>
                  <a:pt x="0" y="0"/>
                </a:moveTo>
                <a:cubicBezTo>
                  <a:pt x="87427" y="6231"/>
                  <a:pt x="309612" y="-26324"/>
                  <a:pt x="434157" y="0"/>
                </a:cubicBezTo>
                <a:cubicBezTo>
                  <a:pt x="536972" y="29330"/>
                  <a:pt x="959392" y="28619"/>
                  <a:pt x="1193932" y="0"/>
                </a:cubicBezTo>
                <a:cubicBezTo>
                  <a:pt x="1446097" y="13819"/>
                  <a:pt x="1471680" y="7203"/>
                  <a:pt x="1628089" y="0"/>
                </a:cubicBezTo>
                <a:cubicBezTo>
                  <a:pt x="1817415" y="4047"/>
                  <a:pt x="1949536" y="-59324"/>
                  <a:pt x="2225055" y="0"/>
                </a:cubicBezTo>
                <a:cubicBezTo>
                  <a:pt x="2520490" y="18365"/>
                  <a:pt x="2717469" y="18707"/>
                  <a:pt x="3066235" y="0"/>
                </a:cubicBezTo>
                <a:cubicBezTo>
                  <a:pt x="3437075" y="3751"/>
                  <a:pt x="3408347" y="31644"/>
                  <a:pt x="3744605" y="0"/>
                </a:cubicBezTo>
                <a:cubicBezTo>
                  <a:pt x="4097249" y="-11527"/>
                  <a:pt x="4249699" y="-32555"/>
                  <a:pt x="4504380" y="0"/>
                </a:cubicBezTo>
                <a:cubicBezTo>
                  <a:pt x="4737570" y="17980"/>
                  <a:pt x="4877497" y="1006"/>
                  <a:pt x="5101346" y="0"/>
                </a:cubicBezTo>
                <a:cubicBezTo>
                  <a:pt x="5359305" y="-15330"/>
                  <a:pt x="5447195" y="7257"/>
                  <a:pt x="5779717" y="0"/>
                </a:cubicBezTo>
                <a:cubicBezTo>
                  <a:pt x="6090019" y="-17621"/>
                  <a:pt x="6273151" y="4279"/>
                  <a:pt x="6620896" y="0"/>
                </a:cubicBezTo>
                <a:cubicBezTo>
                  <a:pt x="6968586" y="34056"/>
                  <a:pt x="6990073" y="23587"/>
                  <a:pt x="7136458" y="0"/>
                </a:cubicBezTo>
                <a:cubicBezTo>
                  <a:pt x="7320575" y="20480"/>
                  <a:pt x="7847401" y="-6173"/>
                  <a:pt x="8140446" y="0"/>
                </a:cubicBezTo>
                <a:cubicBezTo>
                  <a:pt x="8139878" y="7862"/>
                  <a:pt x="8140227" y="13269"/>
                  <a:pt x="8140446" y="18288"/>
                </a:cubicBezTo>
                <a:cubicBezTo>
                  <a:pt x="7908069" y="-20636"/>
                  <a:pt x="7683037" y="21977"/>
                  <a:pt x="7543480" y="18288"/>
                </a:cubicBezTo>
                <a:cubicBezTo>
                  <a:pt x="7393752" y="10050"/>
                  <a:pt x="7221032" y="-3229"/>
                  <a:pt x="7109323" y="18288"/>
                </a:cubicBezTo>
                <a:cubicBezTo>
                  <a:pt x="7015297" y="22483"/>
                  <a:pt x="6599332" y="40899"/>
                  <a:pt x="6430952" y="18288"/>
                </a:cubicBezTo>
                <a:cubicBezTo>
                  <a:pt x="6292915" y="-34150"/>
                  <a:pt x="6142305" y="21507"/>
                  <a:pt x="5915391" y="18288"/>
                </a:cubicBezTo>
                <a:cubicBezTo>
                  <a:pt x="5682725" y="47843"/>
                  <a:pt x="5440566" y="31420"/>
                  <a:pt x="5237020" y="18288"/>
                </a:cubicBezTo>
                <a:cubicBezTo>
                  <a:pt x="5046456" y="10577"/>
                  <a:pt x="4706449" y="51976"/>
                  <a:pt x="4558650" y="18288"/>
                </a:cubicBezTo>
                <a:cubicBezTo>
                  <a:pt x="4361396" y="-987"/>
                  <a:pt x="4145362" y="-22303"/>
                  <a:pt x="3880279" y="18288"/>
                </a:cubicBezTo>
                <a:cubicBezTo>
                  <a:pt x="3610716" y="25411"/>
                  <a:pt x="3472690" y="4008"/>
                  <a:pt x="3201909" y="18288"/>
                </a:cubicBezTo>
                <a:cubicBezTo>
                  <a:pt x="2913595" y="35097"/>
                  <a:pt x="2753317" y="-1149"/>
                  <a:pt x="2604943" y="18288"/>
                </a:cubicBezTo>
                <a:cubicBezTo>
                  <a:pt x="2450130" y="36989"/>
                  <a:pt x="1974183" y="40159"/>
                  <a:pt x="1845168" y="18288"/>
                </a:cubicBezTo>
                <a:cubicBezTo>
                  <a:pt x="1677929" y="220"/>
                  <a:pt x="1378098" y="-772"/>
                  <a:pt x="1166797" y="18288"/>
                </a:cubicBezTo>
                <a:cubicBezTo>
                  <a:pt x="921150" y="53277"/>
                  <a:pt x="327457" y="47297"/>
                  <a:pt x="0" y="18288"/>
                </a:cubicBezTo>
                <a:cubicBezTo>
                  <a:pt x="-589" y="13471"/>
                  <a:pt x="-474" y="7409"/>
                  <a:pt x="0" y="0"/>
                </a:cubicBezTo>
                <a:close/>
              </a:path>
              <a:path w="8140446" h="18288" stroke="0" extrusionOk="0">
                <a:moveTo>
                  <a:pt x="0" y="0"/>
                </a:moveTo>
                <a:cubicBezTo>
                  <a:pt x="136968" y="-25482"/>
                  <a:pt x="379786" y="11224"/>
                  <a:pt x="596966" y="0"/>
                </a:cubicBezTo>
                <a:cubicBezTo>
                  <a:pt x="815878" y="-21223"/>
                  <a:pt x="832062" y="11868"/>
                  <a:pt x="1031123" y="0"/>
                </a:cubicBezTo>
                <a:cubicBezTo>
                  <a:pt x="1256800" y="-30738"/>
                  <a:pt x="1658090" y="-20345"/>
                  <a:pt x="1872303" y="0"/>
                </a:cubicBezTo>
                <a:cubicBezTo>
                  <a:pt x="2115604" y="28431"/>
                  <a:pt x="2277865" y="-40642"/>
                  <a:pt x="2469269" y="0"/>
                </a:cubicBezTo>
                <a:cubicBezTo>
                  <a:pt x="2679731" y="25919"/>
                  <a:pt x="2788602" y="-6498"/>
                  <a:pt x="3066235" y="0"/>
                </a:cubicBezTo>
                <a:cubicBezTo>
                  <a:pt x="3325663" y="-14487"/>
                  <a:pt x="3706561" y="67517"/>
                  <a:pt x="3907414" y="0"/>
                </a:cubicBezTo>
                <a:cubicBezTo>
                  <a:pt x="4127229" y="-37113"/>
                  <a:pt x="4179037" y="-8167"/>
                  <a:pt x="4422976" y="0"/>
                </a:cubicBezTo>
                <a:cubicBezTo>
                  <a:pt x="4683575" y="-28486"/>
                  <a:pt x="5055803" y="-13799"/>
                  <a:pt x="5264155" y="0"/>
                </a:cubicBezTo>
                <a:cubicBezTo>
                  <a:pt x="5513566" y="14315"/>
                  <a:pt x="5735215" y="2768"/>
                  <a:pt x="6105335" y="0"/>
                </a:cubicBezTo>
                <a:cubicBezTo>
                  <a:pt x="6510913" y="-12587"/>
                  <a:pt x="6456171" y="3247"/>
                  <a:pt x="6783705" y="0"/>
                </a:cubicBezTo>
                <a:cubicBezTo>
                  <a:pt x="7057099" y="-15461"/>
                  <a:pt x="7592067" y="5384"/>
                  <a:pt x="8140446" y="0"/>
                </a:cubicBezTo>
                <a:cubicBezTo>
                  <a:pt x="8140452" y="8597"/>
                  <a:pt x="8141122" y="9732"/>
                  <a:pt x="8140446" y="18288"/>
                </a:cubicBezTo>
                <a:cubicBezTo>
                  <a:pt x="7961834" y="8406"/>
                  <a:pt x="7874097" y="10350"/>
                  <a:pt x="7706289" y="18288"/>
                </a:cubicBezTo>
                <a:cubicBezTo>
                  <a:pt x="7582508" y="-14920"/>
                  <a:pt x="7179551" y="-33111"/>
                  <a:pt x="6865109" y="18288"/>
                </a:cubicBezTo>
                <a:cubicBezTo>
                  <a:pt x="6583382" y="24117"/>
                  <a:pt x="6525821" y="36696"/>
                  <a:pt x="6349548" y="18288"/>
                </a:cubicBezTo>
                <a:cubicBezTo>
                  <a:pt x="6209953" y="10881"/>
                  <a:pt x="5959707" y="-47828"/>
                  <a:pt x="5671177" y="18288"/>
                </a:cubicBezTo>
                <a:cubicBezTo>
                  <a:pt x="5387744" y="29809"/>
                  <a:pt x="5228514" y="101507"/>
                  <a:pt x="4829998" y="18288"/>
                </a:cubicBezTo>
                <a:cubicBezTo>
                  <a:pt x="4415646" y="-28596"/>
                  <a:pt x="4343809" y="28954"/>
                  <a:pt x="4151627" y="18288"/>
                </a:cubicBezTo>
                <a:cubicBezTo>
                  <a:pt x="3950673" y="-9796"/>
                  <a:pt x="3879947" y="41143"/>
                  <a:pt x="3717470" y="18288"/>
                </a:cubicBezTo>
                <a:cubicBezTo>
                  <a:pt x="3558660" y="10110"/>
                  <a:pt x="3468854" y="29375"/>
                  <a:pt x="3201909" y="18288"/>
                </a:cubicBezTo>
                <a:cubicBezTo>
                  <a:pt x="2965673" y="10505"/>
                  <a:pt x="2568327" y="22116"/>
                  <a:pt x="2360729" y="18288"/>
                </a:cubicBezTo>
                <a:cubicBezTo>
                  <a:pt x="2171885" y="49144"/>
                  <a:pt x="1923258" y="16020"/>
                  <a:pt x="1682359" y="18288"/>
                </a:cubicBezTo>
                <a:cubicBezTo>
                  <a:pt x="1430698" y="-2378"/>
                  <a:pt x="1324229" y="-1751"/>
                  <a:pt x="1166797" y="18288"/>
                </a:cubicBezTo>
                <a:cubicBezTo>
                  <a:pt x="1001390" y="41795"/>
                  <a:pt x="324313" y="57964"/>
                  <a:pt x="0" y="18288"/>
                </a:cubicBezTo>
                <a:cubicBezTo>
                  <a:pt x="285" y="13135"/>
                  <a:pt x="532" y="5956"/>
                  <a:pt x="0" y="0"/>
                </a:cubicBezTo>
                <a:close/>
              </a:path>
              <a:path w="8140446" h="18288" fill="none" stroke="0" extrusionOk="0">
                <a:moveTo>
                  <a:pt x="0" y="0"/>
                </a:moveTo>
                <a:cubicBezTo>
                  <a:pt x="69532" y="-6557"/>
                  <a:pt x="264219" y="3919"/>
                  <a:pt x="434157" y="0"/>
                </a:cubicBezTo>
                <a:cubicBezTo>
                  <a:pt x="600013" y="9090"/>
                  <a:pt x="921449" y="-13478"/>
                  <a:pt x="1193932" y="0"/>
                </a:cubicBezTo>
                <a:cubicBezTo>
                  <a:pt x="1443592" y="14844"/>
                  <a:pt x="1471188" y="10722"/>
                  <a:pt x="1628089" y="0"/>
                </a:cubicBezTo>
                <a:cubicBezTo>
                  <a:pt x="1750006" y="-24149"/>
                  <a:pt x="1967480" y="-14904"/>
                  <a:pt x="2225055" y="0"/>
                </a:cubicBezTo>
                <a:cubicBezTo>
                  <a:pt x="2503918" y="19247"/>
                  <a:pt x="2709263" y="-16351"/>
                  <a:pt x="3066235" y="0"/>
                </a:cubicBezTo>
                <a:cubicBezTo>
                  <a:pt x="3429723" y="-1627"/>
                  <a:pt x="3399401" y="30976"/>
                  <a:pt x="3744605" y="0"/>
                </a:cubicBezTo>
                <a:cubicBezTo>
                  <a:pt x="4081920" y="-40602"/>
                  <a:pt x="4258272" y="-2441"/>
                  <a:pt x="4504380" y="0"/>
                </a:cubicBezTo>
                <a:cubicBezTo>
                  <a:pt x="4760039" y="21121"/>
                  <a:pt x="4866555" y="-1351"/>
                  <a:pt x="5101346" y="0"/>
                </a:cubicBezTo>
                <a:cubicBezTo>
                  <a:pt x="5336279" y="1859"/>
                  <a:pt x="5465100" y="30801"/>
                  <a:pt x="5779717" y="0"/>
                </a:cubicBezTo>
                <a:cubicBezTo>
                  <a:pt x="6117018" y="-2879"/>
                  <a:pt x="6273497" y="-5002"/>
                  <a:pt x="6620896" y="0"/>
                </a:cubicBezTo>
                <a:cubicBezTo>
                  <a:pt x="6972306" y="38666"/>
                  <a:pt x="6992056" y="28334"/>
                  <a:pt x="7136458" y="0"/>
                </a:cubicBezTo>
                <a:cubicBezTo>
                  <a:pt x="7325567" y="-61201"/>
                  <a:pt x="7766555" y="-88399"/>
                  <a:pt x="8140446" y="0"/>
                </a:cubicBezTo>
                <a:cubicBezTo>
                  <a:pt x="8140031" y="7748"/>
                  <a:pt x="8139515" y="13015"/>
                  <a:pt x="8140446" y="18288"/>
                </a:cubicBezTo>
                <a:cubicBezTo>
                  <a:pt x="7892673" y="-4012"/>
                  <a:pt x="7668025" y="650"/>
                  <a:pt x="7543480" y="18288"/>
                </a:cubicBezTo>
                <a:cubicBezTo>
                  <a:pt x="7406710" y="-3467"/>
                  <a:pt x="7207646" y="8893"/>
                  <a:pt x="7109323" y="18288"/>
                </a:cubicBezTo>
                <a:cubicBezTo>
                  <a:pt x="6993037" y="49011"/>
                  <a:pt x="6598723" y="59405"/>
                  <a:pt x="6430952" y="18288"/>
                </a:cubicBezTo>
                <a:cubicBezTo>
                  <a:pt x="6284771" y="15315"/>
                  <a:pt x="6162730" y="20350"/>
                  <a:pt x="5915391" y="18288"/>
                </a:cubicBezTo>
                <a:cubicBezTo>
                  <a:pt x="5684668" y="13603"/>
                  <a:pt x="5422852" y="53618"/>
                  <a:pt x="5237020" y="18288"/>
                </a:cubicBezTo>
                <a:cubicBezTo>
                  <a:pt x="5035482" y="26296"/>
                  <a:pt x="4719808" y="55145"/>
                  <a:pt x="4558650" y="18288"/>
                </a:cubicBezTo>
                <a:cubicBezTo>
                  <a:pt x="4375169" y="-35587"/>
                  <a:pt x="4137553" y="12086"/>
                  <a:pt x="3880279" y="18288"/>
                </a:cubicBezTo>
                <a:cubicBezTo>
                  <a:pt x="3624533" y="32648"/>
                  <a:pt x="3467387" y="6480"/>
                  <a:pt x="3201909" y="18288"/>
                </a:cubicBezTo>
                <a:cubicBezTo>
                  <a:pt x="2918126" y="73342"/>
                  <a:pt x="2717830" y="-17156"/>
                  <a:pt x="2604943" y="18288"/>
                </a:cubicBezTo>
                <a:cubicBezTo>
                  <a:pt x="2496133" y="44525"/>
                  <a:pt x="2003915" y="18254"/>
                  <a:pt x="1845168" y="18288"/>
                </a:cubicBezTo>
                <a:cubicBezTo>
                  <a:pt x="1694518" y="14989"/>
                  <a:pt x="1344959" y="44188"/>
                  <a:pt x="1166797" y="18288"/>
                </a:cubicBezTo>
                <a:cubicBezTo>
                  <a:pt x="935925" y="69451"/>
                  <a:pt x="319712" y="-63972"/>
                  <a:pt x="0" y="18288"/>
                </a:cubicBezTo>
                <a:cubicBezTo>
                  <a:pt x="1307" y="12414"/>
                  <a:pt x="-32" y="574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140446"/>
                      <a:gd name="connsiteY0" fmla="*/ 0 h 18288"/>
                      <a:gd name="connsiteX1" fmla="*/ 434157 w 8140446"/>
                      <a:gd name="connsiteY1" fmla="*/ 0 h 18288"/>
                      <a:gd name="connsiteX2" fmla="*/ 1193932 w 8140446"/>
                      <a:gd name="connsiteY2" fmla="*/ 0 h 18288"/>
                      <a:gd name="connsiteX3" fmla="*/ 1628089 w 8140446"/>
                      <a:gd name="connsiteY3" fmla="*/ 0 h 18288"/>
                      <a:gd name="connsiteX4" fmla="*/ 2225055 w 8140446"/>
                      <a:gd name="connsiteY4" fmla="*/ 0 h 18288"/>
                      <a:gd name="connsiteX5" fmla="*/ 3066235 w 8140446"/>
                      <a:gd name="connsiteY5" fmla="*/ 0 h 18288"/>
                      <a:gd name="connsiteX6" fmla="*/ 3744605 w 8140446"/>
                      <a:gd name="connsiteY6" fmla="*/ 0 h 18288"/>
                      <a:gd name="connsiteX7" fmla="*/ 4504380 w 8140446"/>
                      <a:gd name="connsiteY7" fmla="*/ 0 h 18288"/>
                      <a:gd name="connsiteX8" fmla="*/ 5101346 w 8140446"/>
                      <a:gd name="connsiteY8" fmla="*/ 0 h 18288"/>
                      <a:gd name="connsiteX9" fmla="*/ 5779717 w 8140446"/>
                      <a:gd name="connsiteY9" fmla="*/ 0 h 18288"/>
                      <a:gd name="connsiteX10" fmla="*/ 6620896 w 8140446"/>
                      <a:gd name="connsiteY10" fmla="*/ 0 h 18288"/>
                      <a:gd name="connsiteX11" fmla="*/ 7136458 w 8140446"/>
                      <a:gd name="connsiteY11" fmla="*/ 0 h 18288"/>
                      <a:gd name="connsiteX12" fmla="*/ 8140446 w 8140446"/>
                      <a:gd name="connsiteY12" fmla="*/ 0 h 18288"/>
                      <a:gd name="connsiteX13" fmla="*/ 8140446 w 8140446"/>
                      <a:gd name="connsiteY13" fmla="*/ 18288 h 18288"/>
                      <a:gd name="connsiteX14" fmla="*/ 7543480 w 8140446"/>
                      <a:gd name="connsiteY14" fmla="*/ 18288 h 18288"/>
                      <a:gd name="connsiteX15" fmla="*/ 7109323 w 8140446"/>
                      <a:gd name="connsiteY15" fmla="*/ 18288 h 18288"/>
                      <a:gd name="connsiteX16" fmla="*/ 6430952 w 8140446"/>
                      <a:gd name="connsiteY16" fmla="*/ 18288 h 18288"/>
                      <a:gd name="connsiteX17" fmla="*/ 5915391 w 8140446"/>
                      <a:gd name="connsiteY17" fmla="*/ 18288 h 18288"/>
                      <a:gd name="connsiteX18" fmla="*/ 5237020 w 8140446"/>
                      <a:gd name="connsiteY18" fmla="*/ 18288 h 18288"/>
                      <a:gd name="connsiteX19" fmla="*/ 4558650 w 8140446"/>
                      <a:gd name="connsiteY19" fmla="*/ 18288 h 18288"/>
                      <a:gd name="connsiteX20" fmla="*/ 3880279 w 8140446"/>
                      <a:gd name="connsiteY20" fmla="*/ 18288 h 18288"/>
                      <a:gd name="connsiteX21" fmla="*/ 3201909 w 8140446"/>
                      <a:gd name="connsiteY21" fmla="*/ 18288 h 18288"/>
                      <a:gd name="connsiteX22" fmla="*/ 2604943 w 8140446"/>
                      <a:gd name="connsiteY22" fmla="*/ 18288 h 18288"/>
                      <a:gd name="connsiteX23" fmla="*/ 1845168 w 8140446"/>
                      <a:gd name="connsiteY23" fmla="*/ 18288 h 18288"/>
                      <a:gd name="connsiteX24" fmla="*/ 1166797 w 8140446"/>
                      <a:gd name="connsiteY24" fmla="*/ 18288 h 18288"/>
                      <a:gd name="connsiteX25" fmla="*/ 0 w 8140446"/>
                      <a:gd name="connsiteY25" fmla="*/ 18288 h 18288"/>
                      <a:gd name="connsiteX26" fmla="*/ 0 w 8140446"/>
                      <a:gd name="connsiteY26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8140446" h="18288" fill="none" extrusionOk="0">
                        <a:moveTo>
                          <a:pt x="0" y="0"/>
                        </a:moveTo>
                        <a:cubicBezTo>
                          <a:pt x="94920" y="9103"/>
                          <a:pt x="287892" y="-4966"/>
                          <a:pt x="434157" y="0"/>
                        </a:cubicBezTo>
                        <a:cubicBezTo>
                          <a:pt x="580422" y="4966"/>
                          <a:pt x="943595" y="-14182"/>
                          <a:pt x="1193932" y="0"/>
                        </a:cubicBezTo>
                        <a:cubicBezTo>
                          <a:pt x="1444270" y="14182"/>
                          <a:pt x="1472129" y="5523"/>
                          <a:pt x="1628089" y="0"/>
                        </a:cubicBezTo>
                        <a:cubicBezTo>
                          <a:pt x="1784049" y="-5523"/>
                          <a:pt x="1962419" y="-17322"/>
                          <a:pt x="2225055" y="0"/>
                        </a:cubicBezTo>
                        <a:cubicBezTo>
                          <a:pt x="2487691" y="17322"/>
                          <a:pt x="2700681" y="1311"/>
                          <a:pt x="3066235" y="0"/>
                        </a:cubicBezTo>
                        <a:cubicBezTo>
                          <a:pt x="3431789" y="-1311"/>
                          <a:pt x="3405662" y="25081"/>
                          <a:pt x="3744605" y="0"/>
                        </a:cubicBezTo>
                        <a:cubicBezTo>
                          <a:pt x="4083548" y="-25081"/>
                          <a:pt x="4265111" y="-11945"/>
                          <a:pt x="4504380" y="0"/>
                        </a:cubicBezTo>
                        <a:cubicBezTo>
                          <a:pt x="4743649" y="11945"/>
                          <a:pt x="4860394" y="-2832"/>
                          <a:pt x="5101346" y="0"/>
                        </a:cubicBezTo>
                        <a:cubicBezTo>
                          <a:pt x="5342298" y="2832"/>
                          <a:pt x="5456387" y="23676"/>
                          <a:pt x="5779717" y="0"/>
                        </a:cubicBezTo>
                        <a:cubicBezTo>
                          <a:pt x="6103047" y="-23676"/>
                          <a:pt x="6270379" y="-37291"/>
                          <a:pt x="6620896" y="0"/>
                        </a:cubicBezTo>
                        <a:cubicBezTo>
                          <a:pt x="6971413" y="37291"/>
                          <a:pt x="6989068" y="24674"/>
                          <a:pt x="7136458" y="0"/>
                        </a:cubicBezTo>
                        <a:cubicBezTo>
                          <a:pt x="7283848" y="-24674"/>
                          <a:pt x="7752532" y="-22436"/>
                          <a:pt x="8140446" y="0"/>
                        </a:cubicBezTo>
                        <a:cubicBezTo>
                          <a:pt x="8140314" y="7702"/>
                          <a:pt x="8140234" y="13511"/>
                          <a:pt x="8140446" y="18288"/>
                        </a:cubicBezTo>
                        <a:cubicBezTo>
                          <a:pt x="7906329" y="-3043"/>
                          <a:pt x="7681180" y="27465"/>
                          <a:pt x="7543480" y="18288"/>
                        </a:cubicBezTo>
                        <a:cubicBezTo>
                          <a:pt x="7405780" y="9111"/>
                          <a:pt x="7216607" y="3660"/>
                          <a:pt x="7109323" y="18288"/>
                        </a:cubicBezTo>
                        <a:cubicBezTo>
                          <a:pt x="7002039" y="32916"/>
                          <a:pt x="6576231" y="42692"/>
                          <a:pt x="6430952" y="18288"/>
                        </a:cubicBezTo>
                        <a:cubicBezTo>
                          <a:pt x="6285673" y="-6116"/>
                          <a:pt x="6138840" y="34521"/>
                          <a:pt x="5915391" y="18288"/>
                        </a:cubicBezTo>
                        <a:cubicBezTo>
                          <a:pt x="5691942" y="2055"/>
                          <a:pt x="5459460" y="51666"/>
                          <a:pt x="5237020" y="18288"/>
                        </a:cubicBezTo>
                        <a:cubicBezTo>
                          <a:pt x="5014580" y="-15090"/>
                          <a:pt x="4747677" y="40449"/>
                          <a:pt x="4558650" y="18288"/>
                        </a:cubicBezTo>
                        <a:cubicBezTo>
                          <a:pt x="4369623" y="-3873"/>
                          <a:pt x="4146061" y="12568"/>
                          <a:pt x="3880279" y="18288"/>
                        </a:cubicBezTo>
                        <a:cubicBezTo>
                          <a:pt x="3614497" y="24008"/>
                          <a:pt x="3473808" y="-12908"/>
                          <a:pt x="3201909" y="18288"/>
                        </a:cubicBezTo>
                        <a:cubicBezTo>
                          <a:pt x="2930010" y="49484"/>
                          <a:pt x="2728175" y="-3430"/>
                          <a:pt x="2604943" y="18288"/>
                        </a:cubicBezTo>
                        <a:cubicBezTo>
                          <a:pt x="2481711" y="40006"/>
                          <a:pt x="2004334" y="26952"/>
                          <a:pt x="1845168" y="18288"/>
                        </a:cubicBezTo>
                        <a:cubicBezTo>
                          <a:pt x="1686003" y="9624"/>
                          <a:pt x="1375070" y="37580"/>
                          <a:pt x="1166797" y="18288"/>
                        </a:cubicBezTo>
                        <a:cubicBezTo>
                          <a:pt x="958524" y="-1004"/>
                          <a:pt x="342846" y="8880"/>
                          <a:pt x="0" y="18288"/>
                        </a:cubicBezTo>
                        <a:cubicBezTo>
                          <a:pt x="129" y="13298"/>
                          <a:pt x="-675" y="6857"/>
                          <a:pt x="0" y="0"/>
                        </a:cubicBezTo>
                        <a:close/>
                      </a:path>
                      <a:path w="8140446" h="18288" stroke="0" extrusionOk="0">
                        <a:moveTo>
                          <a:pt x="0" y="0"/>
                        </a:moveTo>
                        <a:cubicBezTo>
                          <a:pt x="142435" y="-24533"/>
                          <a:pt x="380026" y="17447"/>
                          <a:pt x="596966" y="0"/>
                        </a:cubicBezTo>
                        <a:cubicBezTo>
                          <a:pt x="813906" y="-17447"/>
                          <a:pt x="830530" y="13462"/>
                          <a:pt x="1031123" y="0"/>
                        </a:cubicBezTo>
                        <a:cubicBezTo>
                          <a:pt x="1231716" y="-13462"/>
                          <a:pt x="1634038" y="0"/>
                          <a:pt x="1872303" y="0"/>
                        </a:cubicBezTo>
                        <a:cubicBezTo>
                          <a:pt x="2110568" y="0"/>
                          <a:pt x="2261934" y="-25727"/>
                          <a:pt x="2469269" y="0"/>
                        </a:cubicBezTo>
                        <a:cubicBezTo>
                          <a:pt x="2676604" y="25727"/>
                          <a:pt x="2790440" y="16284"/>
                          <a:pt x="3066235" y="0"/>
                        </a:cubicBezTo>
                        <a:cubicBezTo>
                          <a:pt x="3342030" y="-16284"/>
                          <a:pt x="3685603" y="41976"/>
                          <a:pt x="3907414" y="0"/>
                        </a:cubicBezTo>
                        <a:cubicBezTo>
                          <a:pt x="4129225" y="-41976"/>
                          <a:pt x="4177416" y="-7598"/>
                          <a:pt x="4422976" y="0"/>
                        </a:cubicBezTo>
                        <a:cubicBezTo>
                          <a:pt x="4668536" y="7598"/>
                          <a:pt x="5023499" y="-28058"/>
                          <a:pt x="5264155" y="0"/>
                        </a:cubicBezTo>
                        <a:cubicBezTo>
                          <a:pt x="5504811" y="28058"/>
                          <a:pt x="5703675" y="13288"/>
                          <a:pt x="6105335" y="0"/>
                        </a:cubicBezTo>
                        <a:cubicBezTo>
                          <a:pt x="6506995" y="-13288"/>
                          <a:pt x="6455516" y="-5124"/>
                          <a:pt x="6783705" y="0"/>
                        </a:cubicBezTo>
                        <a:cubicBezTo>
                          <a:pt x="7111894" y="5124"/>
                          <a:pt x="7512856" y="10604"/>
                          <a:pt x="8140446" y="0"/>
                        </a:cubicBezTo>
                        <a:cubicBezTo>
                          <a:pt x="8140458" y="8833"/>
                          <a:pt x="8140986" y="9830"/>
                          <a:pt x="8140446" y="18288"/>
                        </a:cubicBezTo>
                        <a:cubicBezTo>
                          <a:pt x="7959314" y="3345"/>
                          <a:pt x="7870113" y="10437"/>
                          <a:pt x="7706289" y="18288"/>
                        </a:cubicBezTo>
                        <a:cubicBezTo>
                          <a:pt x="7542465" y="26139"/>
                          <a:pt x="7157940" y="17482"/>
                          <a:pt x="6865109" y="18288"/>
                        </a:cubicBezTo>
                        <a:cubicBezTo>
                          <a:pt x="6572278" y="19094"/>
                          <a:pt x="6524256" y="38051"/>
                          <a:pt x="6349548" y="18288"/>
                        </a:cubicBezTo>
                        <a:cubicBezTo>
                          <a:pt x="6174840" y="-1475"/>
                          <a:pt x="5951624" y="174"/>
                          <a:pt x="5671177" y="18288"/>
                        </a:cubicBezTo>
                        <a:cubicBezTo>
                          <a:pt x="5390730" y="36402"/>
                          <a:pt x="5222992" y="60058"/>
                          <a:pt x="4829998" y="18288"/>
                        </a:cubicBezTo>
                        <a:cubicBezTo>
                          <a:pt x="4437004" y="-23482"/>
                          <a:pt x="4344181" y="39087"/>
                          <a:pt x="4151627" y="18288"/>
                        </a:cubicBezTo>
                        <a:cubicBezTo>
                          <a:pt x="3959073" y="-2511"/>
                          <a:pt x="3886970" y="32875"/>
                          <a:pt x="3717470" y="18288"/>
                        </a:cubicBezTo>
                        <a:cubicBezTo>
                          <a:pt x="3547970" y="3701"/>
                          <a:pt x="3451521" y="31872"/>
                          <a:pt x="3201909" y="18288"/>
                        </a:cubicBezTo>
                        <a:cubicBezTo>
                          <a:pt x="2952297" y="4704"/>
                          <a:pt x="2543413" y="6029"/>
                          <a:pt x="2360729" y="18288"/>
                        </a:cubicBezTo>
                        <a:cubicBezTo>
                          <a:pt x="2178045" y="30547"/>
                          <a:pt x="1906056" y="25847"/>
                          <a:pt x="1682359" y="18288"/>
                        </a:cubicBezTo>
                        <a:cubicBezTo>
                          <a:pt x="1458662" y="10730"/>
                          <a:pt x="1330405" y="8046"/>
                          <a:pt x="1166797" y="18288"/>
                        </a:cubicBezTo>
                        <a:cubicBezTo>
                          <a:pt x="1003189" y="28530"/>
                          <a:pt x="278098" y="19533"/>
                          <a:pt x="0" y="18288"/>
                        </a:cubicBezTo>
                        <a:cubicBezTo>
                          <a:pt x="74" y="14054"/>
                          <a:pt x="-46" y="699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29384"/>
            <a:ext cx="78867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Restart the breath test. 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If the status message occurs again, move to another instrument (if possible) OR get a legal blood sample.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Notify your Breath Test Supervisor.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If your agency does not have a Breath Test Supervisor (uncommon), contact the Crime Lab at dps.scdl.toxicology@Alaska.gov.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F5BB42-439E-25DC-92C9-5F3F994E8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702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640823"/>
            <a:ext cx="2563994" cy="5583148"/>
          </a:xfrm>
        </p:spPr>
        <p:txBody>
          <a:bodyPr anchor="ctr">
            <a:normAutofit/>
          </a:bodyPr>
          <a:lstStyle/>
          <a:p>
            <a:r>
              <a:rPr lang="en-US" sz="4300"/>
              <a:t>Maximum Attempts Exceeded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44313" y="3465005"/>
            <a:ext cx="5410200" cy="13716"/>
          </a:xfrm>
          <a:custGeom>
            <a:avLst/>
            <a:gdLst>
              <a:gd name="connsiteX0" fmla="*/ 0 w 5410200"/>
              <a:gd name="connsiteY0" fmla="*/ 0 h 13716"/>
              <a:gd name="connsiteX1" fmla="*/ 568071 w 5410200"/>
              <a:gd name="connsiteY1" fmla="*/ 0 h 13716"/>
              <a:gd name="connsiteX2" fmla="*/ 1298448 w 5410200"/>
              <a:gd name="connsiteY2" fmla="*/ 0 h 13716"/>
              <a:gd name="connsiteX3" fmla="*/ 1920621 w 5410200"/>
              <a:gd name="connsiteY3" fmla="*/ 0 h 13716"/>
              <a:gd name="connsiteX4" fmla="*/ 2488692 w 5410200"/>
              <a:gd name="connsiteY4" fmla="*/ 0 h 13716"/>
              <a:gd name="connsiteX5" fmla="*/ 3219069 w 5410200"/>
              <a:gd name="connsiteY5" fmla="*/ 0 h 13716"/>
              <a:gd name="connsiteX6" fmla="*/ 3895344 w 5410200"/>
              <a:gd name="connsiteY6" fmla="*/ 0 h 13716"/>
              <a:gd name="connsiteX7" fmla="*/ 4571619 w 5410200"/>
              <a:gd name="connsiteY7" fmla="*/ 0 h 13716"/>
              <a:gd name="connsiteX8" fmla="*/ 5410200 w 5410200"/>
              <a:gd name="connsiteY8" fmla="*/ 0 h 13716"/>
              <a:gd name="connsiteX9" fmla="*/ 5410200 w 5410200"/>
              <a:gd name="connsiteY9" fmla="*/ 13716 h 13716"/>
              <a:gd name="connsiteX10" fmla="*/ 4842129 w 5410200"/>
              <a:gd name="connsiteY10" fmla="*/ 13716 h 13716"/>
              <a:gd name="connsiteX11" fmla="*/ 4328160 w 5410200"/>
              <a:gd name="connsiteY11" fmla="*/ 13716 h 13716"/>
              <a:gd name="connsiteX12" fmla="*/ 3597783 w 5410200"/>
              <a:gd name="connsiteY12" fmla="*/ 13716 h 13716"/>
              <a:gd name="connsiteX13" fmla="*/ 3029712 w 5410200"/>
              <a:gd name="connsiteY13" fmla="*/ 13716 h 13716"/>
              <a:gd name="connsiteX14" fmla="*/ 2299335 w 5410200"/>
              <a:gd name="connsiteY14" fmla="*/ 13716 h 13716"/>
              <a:gd name="connsiteX15" fmla="*/ 1514856 w 5410200"/>
              <a:gd name="connsiteY15" fmla="*/ 13716 h 13716"/>
              <a:gd name="connsiteX16" fmla="*/ 892683 w 5410200"/>
              <a:gd name="connsiteY16" fmla="*/ 13716 h 13716"/>
              <a:gd name="connsiteX17" fmla="*/ 0 w 5410200"/>
              <a:gd name="connsiteY17" fmla="*/ 13716 h 13716"/>
              <a:gd name="connsiteX18" fmla="*/ 0 w 5410200"/>
              <a:gd name="connsiteY18" fmla="*/ 0 h 13716"/>
              <a:gd name="connsiteX0" fmla="*/ 0 w 5410200"/>
              <a:gd name="connsiteY0" fmla="*/ 0 h 13716"/>
              <a:gd name="connsiteX1" fmla="*/ 622173 w 5410200"/>
              <a:gd name="connsiteY1" fmla="*/ 0 h 13716"/>
              <a:gd name="connsiteX2" fmla="*/ 1136142 w 5410200"/>
              <a:gd name="connsiteY2" fmla="*/ 0 h 13716"/>
              <a:gd name="connsiteX3" fmla="*/ 1920621 w 5410200"/>
              <a:gd name="connsiteY3" fmla="*/ 0 h 13716"/>
              <a:gd name="connsiteX4" fmla="*/ 2542794 w 5410200"/>
              <a:gd name="connsiteY4" fmla="*/ 0 h 13716"/>
              <a:gd name="connsiteX5" fmla="*/ 3164967 w 5410200"/>
              <a:gd name="connsiteY5" fmla="*/ 0 h 13716"/>
              <a:gd name="connsiteX6" fmla="*/ 3949446 w 5410200"/>
              <a:gd name="connsiteY6" fmla="*/ 0 h 13716"/>
              <a:gd name="connsiteX7" fmla="*/ 4517517 w 5410200"/>
              <a:gd name="connsiteY7" fmla="*/ 0 h 13716"/>
              <a:gd name="connsiteX8" fmla="*/ 5410200 w 5410200"/>
              <a:gd name="connsiteY8" fmla="*/ 0 h 13716"/>
              <a:gd name="connsiteX9" fmla="*/ 5410200 w 5410200"/>
              <a:gd name="connsiteY9" fmla="*/ 13716 h 13716"/>
              <a:gd name="connsiteX10" fmla="*/ 4842129 w 5410200"/>
              <a:gd name="connsiteY10" fmla="*/ 13716 h 13716"/>
              <a:gd name="connsiteX11" fmla="*/ 4165854 w 5410200"/>
              <a:gd name="connsiteY11" fmla="*/ 13716 h 13716"/>
              <a:gd name="connsiteX12" fmla="*/ 3543681 w 5410200"/>
              <a:gd name="connsiteY12" fmla="*/ 13716 h 13716"/>
              <a:gd name="connsiteX13" fmla="*/ 2759202 w 5410200"/>
              <a:gd name="connsiteY13" fmla="*/ 13716 h 13716"/>
              <a:gd name="connsiteX14" fmla="*/ 1974723 w 5410200"/>
              <a:gd name="connsiteY14" fmla="*/ 13716 h 13716"/>
              <a:gd name="connsiteX15" fmla="*/ 1406652 w 5410200"/>
              <a:gd name="connsiteY15" fmla="*/ 13716 h 13716"/>
              <a:gd name="connsiteX16" fmla="*/ 730377 w 5410200"/>
              <a:gd name="connsiteY16" fmla="*/ 13716 h 13716"/>
              <a:gd name="connsiteX17" fmla="*/ 0 w 5410200"/>
              <a:gd name="connsiteY17" fmla="*/ 13716 h 13716"/>
              <a:gd name="connsiteX18" fmla="*/ 0 w 5410200"/>
              <a:gd name="connsiteY18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3716" fill="none" extrusionOk="0">
                <a:moveTo>
                  <a:pt x="0" y="0"/>
                </a:moveTo>
                <a:cubicBezTo>
                  <a:pt x="176940" y="8795"/>
                  <a:pt x="295530" y="-3818"/>
                  <a:pt x="568071" y="0"/>
                </a:cubicBezTo>
                <a:cubicBezTo>
                  <a:pt x="821049" y="-7814"/>
                  <a:pt x="977778" y="-9274"/>
                  <a:pt x="1298448" y="0"/>
                </a:cubicBezTo>
                <a:cubicBezTo>
                  <a:pt x="1590381" y="13044"/>
                  <a:pt x="1630605" y="-28"/>
                  <a:pt x="1920621" y="0"/>
                </a:cubicBezTo>
                <a:cubicBezTo>
                  <a:pt x="2206035" y="10386"/>
                  <a:pt x="2357755" y="-28028"/>
                  <a:pt x="2488692" y="0"/>
                </a:cubicBezTo>
                <a:cubicBezTo>
                  <a:pt x="2633521" y="25625"/>
                  <a:pt x="3022777" y="-45440"/>
                  <a:pt x="3219069" y="0"/>
                </a:cubicBezTo>
                <a:cubicBezTo>
                  <a:pt x="3460337" y="63290"/>
                  <a:pt x="3645640" y="26494"/>
                  <a:pt x="3895344" y="0"/>
                </a:cubicBezTo>
                <a:cubicBezTo>
                  <a:pt x="4126339" y="-535"/>
                  <a:pt x="4382665" y="-55222"/>
                  <a:pt x="4571619" y="0"/>
                </a:cubicBezTo>
                <a:cubicBezTo>
                  <a:pt x="4776405" y="-816"/>
                  <a:pt x="5201098" y="-43036"/>
                  <a:pt x="5410200" y="0"/>
                </a:cubicBezTo>
                <a:cubicBezTo>
                  <a:pt x="5409052" y="2649"/>
                  <a:pt x="5410186" y="9063"/>
                  <a:pt x="5410200" y="13716"/>
                </a:cubicBezTo>
                <a:cubicBezTo>
                  <a:pt x="5133704" y="5182"/>
                  <a:pt x="5123444" y="31477"/>
                  <a:pt x="4842129" y="13716"/>
                </a:cubicBezTo>
                <a:cubicBezTo>
                  <a:pt x="4568650" y="-219"/>
                  <a:pt x="4447390" y="8221"/>
                  <a:pt x="4328160" y="13716"/>
                </a:cubicBezTo>
                <a:cubicBezTo>
                  <a:pt x="4227436" y="28078"/>
                  <a:pt x="3754725" y="-2253"/>
                  <a:pt x="3597783" y="13716"/>
                </a:cubicBezTo>
                <a:cubicBezTo>
                  <a:pt x="3459353" y="10223"/>
                  <a:pt x="3317740" y="47315"/>
                  <a:pt x="3029712" y="13716"/>
                </a:cubicBezTo>
                <a:cubicBezTo>
                  <a:pt x="2766446" y="5245"/>
                  <a:pt x="2645518" y="35922"/>
                  <a:pt x="2299335" y="13716"/>
                </a:cubicBezTo>
                <a:cubicBezTo>
                  <a:pt x="1977844" y="23735"/>
                  <a:pt x="1781583" y="-1801"/>
                  <a:pt x="1514856" y="13716"/>
                </a:cubicBezTo>
                <a:cubicBezTo>
                  <a:pt x="1212648" y="18781"/>
                  <a:pt x="1087880" y="-4407"/>
                  <a:pt x="892683" y="13716"/>
                </a:cubicBezTo>
                <a:cubicBezTo>
                  <a:pt x="745769" y="11772"/>
                  <a:pt x="183254" y="-32062"/>
                  <a:pt x="0" y="13716"/>
                </a:cubicBezTo>
                <a:cubicBezTo>
                  <a:pt x="-907" y="9799"/>
                  <a:pt x="-75" y="7151"/>
                  <a:pt x="0" y="0"/>
                </a:cubicBezTo>
                <a:close/>
              </a:path>
              <a:path w="5410200" h="13716" stroke="0" extrusionOk="0">
                <a:moveTo>
                  <a:pt x="0" y="0"/>
                </a:moveTo>
                <a:cubicBezTo>
                  <a:pt x="269468" y="-22806"/>
                  <a:pt x="392563" y="4840"/>
                  <a:pt x="622173" y="0"/>
                </a:cubicBezTo>
                <a:cubicBezTo>
                  <a:pt x="884216" y="-2196"/>
                  <a:pt x="1034637" y="7784"/>
                  <a:pt x="1136142" y="0"/>
                </a:cubicBezTo>
                <a:cubicBezTo>
                  <a:pt x="1204956" y="5920"/>
                  <a:pt x="1559779" y="-61408"/>
                  <a:pt x="1920621" y="0"/>
                </a:cubicBezTo>
                <a:cubicBezTo>
                  <a:pt x="2280250" y="-18581"/>
                  <a:pt x="2372470" y="4128"/>
                  <a:pt x="2542794" y="0"/>
                </a:cubicBezTo>
                <a:cubicBezTo>
                  <a:pt x="2688150" y="-17189"/>
                  <a:pt x="2885478" y="-51412"/>
                  <a:pt x="3164967" y="0"/>
                </a:cubicBezTo>
                <a:cubicBezTo>
                  <a:pt x="3470933" y="16143"/>
                  <a:pt x="3588003" y="-4313"/>
                  <a:pt x="3949446" y="0"/>
                </a:cubicBezTo>
                <a:cubicBezTo>
                  <a:pt x="4331172" y="1470"/>
                  <a:pt x="4289286" y="5331"/>
                  <a:pt x="4517517" y="0"/>
                </a:cubicBezTo>
                <a:cubicBezTo>
                  <a:pt x="4736577" y="41911"/>
                  <a:pt x="5141868" y="443"/>
                  <a:pt x="5410200" y="0"/>
                </a:cubicBezTo>
                <a:cubicBezTo>
                  <a:pt x="5410845" y="2936"/>
                  <a:pt x="5409877" y="9829"/>
                  <a:pt x="5410200" y="13716"/>
                </a:cubicBezTo>
                <a:cubicBezTo>
                  <a:pt x="5130880" y="48304"/>
                  <a:pt x="5008082" y="-27188"/>
                  <a:pt x="4842129" y="13716"/>
                </a:cubicBezTo>
                <a:cubicBezTo>
                  <a:pt x="4629232" y="38478"/>
                  <a:pt x="4430159" y="43872"/>
                  <a:pt x="4165854" y="13716"/>
                </a:cubicBezTo>
                <a:cubicBezTo>
                  <a:pt x="3880517" y="17026"/>
                  <a:pt x="3820863" y="-12209"/>
                  <a:pt x="3543681" y="13716"/>
                </a:cubicBezTo>
                <a:cubicBezTo>
                  <a:pt x="3267577" y="39687"/>
                  <a:pt x="3047131" y="-8774"/>
                  <a:pt x="2759202" y="13716"/>
                </a:cubicBezTo>
                <a:cubicBezTo>
                  <a:pt x="2418778" y="17929"/>
                  <a:pt x="2206820" y="-35095"/>
                  <a:pt x="1974723" y="13716"/>
                </a:cubicBezTo>
                <a:cubicBezTo>
                  <a:pt x="1740429" y="35710"/>
                  <a:pt x="1599301" y="34493"/>
                  <a:pt x="1406652" y="13716"/>
                </a:cubicBezTo>
                <a:cubicBezTo>
                  <a:pt x="1196601" y="3966"/>
                  <a:pt x="938578" y="38717"/>
                  <a:pt x="730377" y="13716"/>
                </a:cubicBezTo>
                <a:cubicBezTo>
                  <a:pt x="524173" y="26651"/>
                  <a:pt x="336004" y="-17469"/>
                  <a:pt x="0" y="13716"/>
                </a:cubicBezTo>
                <a:cubicBezTo>
                  <a:pt x="-377" y="9245"/>
                  <a:pt x="1157" y="3819"/>
                  <a:pt x="0" y="0"/>
                </a:cubicBezTo>
                <a:close/>
              </a:path>
              <a:path w="5410200" h="13716" fill="none" stroke="0" extrusionOk="0">
                <a:moveTo>
                  <a:pt x="0" y="0"/>
                </a:moveTo>
                <a:cubicBezTo>
                  <a:pt x="148438" y="-27720"/>
                  <a:pt x="315263" y="-14841"/>
                  <a:pt x="568071" y="0"/>
                </a:cubicBezTo>
                <a:cubicBezTo>
                  <a:pt x="840209" y="21288"/>
                  <a:pt x="982180" y="-6281"/>
                  <a:pt x="1298448" y="0"/>
                </a:cubicBezTo>
                <a:cubicBezTo>
                  <a:pt x="1577021" y="13763"/>
                  <a:pt x="1630910" y="1060"/>
                  <a:pt x="1920621" y="0"/>
                </a:cubicBezTo>
                <a:cubicBezTo>
                  <a:pt x="2200928" y="-1340"/>
                  <a:pt x="2382869" y="-10369"/>
                  <a:pt x="2488692" y="0"/>
                </a:cubicBezTo>
                <a:cubicBezTo>
                  <a:pt x="2620356" y="20061"/>
                  <a:pt x="3042766" y="-74691"/>
                  <a:pt x="3219069" y="0"/>
                </a:cubicBezTo>
                <a:cubicBezTo>
                  <a:pt x="3395755" y="31704"/>
                  <a:pt x="3646717" y="33546"/>
                  <a:pt x="3895344" y="0"/>
                </a:cubicBezTo>
                <a:cubicBezTo>
                  <a:pt x="4131847" y="-43416"/>
                  <a:pt x="4371681" y="11418"/>
                  <a:pt x="4571619" y="0"/>
                </a:cubicBezTo>
                <a:cubicBezTo>
                  <a:pt x="4799447" y="47677"/>
                  <a:pt x="5212547" y="1562"/>
                  <a:pt x="5410200" y="0"/>
                </a:cubicBezTo>
                <a:cubicBezTo>
                  <a:pt x="5408905" y="2744"/>
                  <a:pt x="5410401" y="9950"/>
                  <a:pt x="5410200" y="13716"/>
                </a:cubicBezTo>
                <a:cubicBezTo>
                  <a:pt x="5139576" y="2947"/>
                  <a:pt x="5122299" y="33775"/>
                  <a:pt x="4842129" y="13716"/>
                </a:cubicBezTo>
                <a:cubicBezTo>
                  <a:pt x="4566356" y="6655"/>
                  <a:pt x="4456854" y="15426"/>
                  <a:pt x="4328160" y="13716"/>
                </a:cubicBezTo>
                <a:cubicBezTo>
                  <a:pt x="4234703" y="-822"/>
                  <a:pt x="3768176" y="-16062"/>
                  <a:pt x="3597783" y="13716"/>
                </a:cubicBezTo>
                <a:cubicBezTo>
                  <a:pt x="3430303" y="10148"/>
                  <a:pt x="3287506" y="20215"/>
                  <a:pt x="3029712" y="13716"/>
                </a:cubicBezTo>
                <a:cubicBezTo>
                  <a:pt x="2742636" y="-2421"/>
                  <a:pt x="2637847" y="18109"/>
                  <a:pt x="2299335" y="13716"/>
                </a:cubicBezTo>
                <a:cubicBezTo>
                  <a:pt x="1959433" y="-7861"/>
                  <a:pt x="1779456" y="37101"/>
                  <a:pt x="1514856" y="13716"/>
                </a:cubicBezTo>
                <a:cubicBezTo>
                  <a:pt x="1212431" y="31797"/>
                  <a:pt x="1086601" y="7282"/>
                  <a:pt x="892683" y="13716"/>
                </a:cubicBezTo>
                <a:cubicBezTo>
                  <a:pt x="721500" y="45800"/>
                  <a:pt x="194249" y="-29802"/>
                  <a:pt x="0" y="13716"/>
                </a:cubicBezTo>
                <a:cubicBezTo>
                  <a:pt x="-508" y="9800"/>
                  <a:pt x="-280" y="682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410200"/>
                      <a:gd name="connsiteY0" fmla="*/ 0 h 13716"/>
                      <a:gd name="connsiteX1" fmla="*/ 568071 w 5410200"/>
                      <a:gd name="connsiteY1" fmla="*/ 0 h 13716"/>
                      <a:gd name="connsiteX2" fmla="*/ 1298448 w 5410200"/>
                      <a:gd name="connsiteY2" fmla="*/ 0 h 13716"/>
                      <a:gd name="connsiteX3" fmla="*/ 1920621 w 5410200"/>
                      <a:gd name="connsiteY3" fmla="*/ 0 h 13716"/>
                      <a:gd name="connsiteX4" fmla="*/ 2488692 w 5410200"/>
                      <a:gd name="connsiteY4" fmla="*/ 0 h 13716"/>
                      <a:gd name="connsiteX5" fmla="*/ 3219069 w 5410200"/>
                      <a:gd name="connsiteY5" fmla="*/ 0 h 13716"/>
                      <a:gd name="connsiteX6" fmla="*/ 3895344 w 5410200"/>
                      <a:gd name="connsiteY6" fmla="*/ 0 h 13716"/>
                      <a:gd name="connsiteX7" fmla="*/ 4571619 w 5410200"/>
                      <a:gd name="connsiteY7" fmla="*/ 0 h 13716"/>
                      <a:gd name="connsiteX8" fmla="*/ 5410200 w 5410200"/>
                      <a:gd name="connsiteY8" fmla="*/ 0 h 13716"/>
                      <a:gd name="connsiteX9" fmla="*/ 5410200 w 5410200"/>
                      <a:gd name="connsiteY9" fmla="*/ 13716 h 13716"/>
                      <a:gd name="connsiteX10" fmla="*/ 4842129 w 5410200"/>
                      <a:gd name="connsiteY10" fmla="*/ 13716 h 13716"/>
                      <a:gd name="connsiteX11" fmla="*/ 4328160 w 5410200"/>
                      <a:gd name="connsiteY11" fmla="*/ 13716 h 13716"/>
                      <a:gd name="connsiteX12" fmla="*/ 3597783 w 5410200"/>
                      <a:gd name="connsiteY12" fmla="*/ 13716 h 13716"/>
                      <a:gd name="connsiteX13" fmla="*/ 3029712 w 5410200"/>
                      <a:gd name="connsiteY13" fmla="*/ 13716 h 13716"/>
                      <a:gd name="connsiteX14" fmla="*/ 2299335 w 5410200"/>
                      <a:gd name="connsiteY14" fmla="*/ 13716 h 13716"/>
                      <a:gd name="connsiteX15" fmla="*/ 1514856 w 5410200"/>
                      <a:gd name="connsiteY15" fmla="*/ 13716 h 13716"/>
                      <a:gd name="connsiteX16" fmla="*/ 892683 w 5410200"/>
                      <a:gd name="connsiteY16" fmla="*/ 13716 h 13716"/>
                      <a:gd name="connsiteX17" fmla="*/ 0 w 5410200"/>
                      <a:gd name="connsiteY17" fmla="*/ 13716 h 13716"/>
                      <a:gd name="connsiteX18" fmla="*/ 0 w 5410200"/>
                      <a:gd name="connsiteY18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410200" h="13716" fill="none" extrusionOk="0">
                        <a:moveTo>
                          <a:pt x="0" y="0"/>
                        </a:moveTo>
                        <a:cubicBezTo>
                          <a:pt x="163050" y="-18707"/>
                          <a:pt x="319321" y="-16364"/>
                          <a:pt x="568071" y="0"/>
                        </a:cubicBezTo>
                        <a:cubicBezTo>
                          <a:pt x="816821" y="16364"/>
                          <a:pt x="1013224" y="-7268"/>
                          <a:pt x="1298448" y="0"/>
                        </a:cubicBezTo>
                        <a:cubicBezTo>
                          <a:pt x="1583672" y="7268"/>
                          <a:pt x="1631711" y="-3367"/>
                          <a:pt x="1920621" y="0"/>
                        </a:cubicBezTo>
                        <a:cubicBezTo>
                          <a:pt x="2209531" y="3367"/>
                          <a:pt x="2364420" y="-19184"/>
                          <a:pt x="2488692" y="0"/>
                        </a:cubicBezTo>
                        <a:cubicBezTo>
                          <a:pt x="2612964" y="19184"/>
                          <a:pt x="3023298" y="-34627"/>
                          <a:pt x="3219069" y="0"/>
                        </a:cubicBezTo>
                        <a:cubicBezTo>
                          <a:pt x="3414840" y="34627"/>
                          <a:pt x="3656810" y="24043"/>
                          <a:pt x="3895344" y="0"/>
                        </a:cubicBezTo>
                        <a:cubicBezTo>
                          <a:pt x="4133879" y="-24043"/>
                          <a:pt x="4393984" y="-19577"/>
                          <a:pt x="4571619" y="0"/>
                        </a:cubicBezTo>
                        <a:cubicBezTo>
                          <a:pt x="4749255" y="19577"/>
                          <a:pt x="5179928" y="-6281"/>
                          <a:pt x="5410200" y="0"/>
                        </a:cubicBezTo>
                        <a:cubicBezTo>
                          <a:pt x="5409587" y="2854"/>
                          <a:pt x="5409791" y="9451"/>
                          <a:pt x="5410200" y="13716"/>
                        </a:cubicBezTo>
                        <a:cubicBezTo>
                          <a:pt x="5139060" y="2179"/>
                          <a:pt x="5121593" y="26463"/>
                          <a:pt x="4842129" y="13716"/>
                        </a:cubicBezTo>
                        <a:cubicBezTo>
                          <a:pt x="4562665" y="969"/>
                          <a:pt x="4448273" y="4915"/>
                          <a:pt x="4328160" y="13716"/>
                        </a:cubicBezTo>
                        <a:cubicBezTo>
                          <a:pt x="4208047" y="22517"/>
                          <a:pt x="3760936" y="17995"/>
                          <a:pt x="3597783" y="13716"/>
                        </a:cubicBezTo>
                        <a:cubicBezTo>
                          <a:pt x="3434630" y="9437"/>
                          <a:pt x="3299718" y="28641"/>
                          <a:pt x="3029712" y="13716"/>
                        </a:cubicBezTo>
                        <a:cubicBezTo>
                          <a:pt x="2759706" y="-1209"/>
                          <a:pt x="2640159" y="22822"/>
                          <a:pt x="2299335" y="13716"/>
                        </a:cubicBezTo>
                        <a:cubicBezTo>
                          <a:pt x="1958511" y="4610"/>
                          <a:pt x="1801186" y="24413"/>
                          <a:pt x="1514856" y="13716"/>
                        </a:cubicBezTo>
                        <a:cubicBezTo>
                          <a:pt x="1228526" y="3019"/>
                          <a:pt x="1063509" y="-9877"/>
                          <a:pt x="892683" y="13716"/>
                        </a:cubicBezTo>
                        <a:cubicBezTo>
                          <a:pt x="721857" y="37309"/>
                          <a:pt x="186945" y="-25469"/>
                          <a:pt x="0" y="13716"/>
                        </a:cubicBezTo>
                        <a:cubicBezTo>
                          <a:pt x="-342" y="9537"/>
                          <a:pt x="-97" y="6817"/>
                          <a:pt x="0" y="0"/>
                        </a:cubicBezTo>
                        <a:close/>
                      </a:path>
                      <a:path w="5410200" h="13716" stroke="0" extrusionOk="0">
                        <a:moveTo>
                          <a:pt x="0" y="0"/>
                        </a:moveTo>
                        <a:cubicBezTo>
                          <a:pt x="285096" y="-4925"/>
                          <a:pt x="376456" y="22268"/>
                          <a:pt x="622173" y="0"/>
                        </a:cubicBezTo>
                        <a:cubicBezTo>
                          <a:pt x="867890" y="-22268"/>
                          <a:pt x="1031392" y="7228"/>
                          <a:pt x="1136142" y="0"/>
                        </a:cubicBezTo>
                        <a:cubicBezTo>
                          <a:pt x="1240892" y="-7228"/>
                          <a:pt x="1561853" y="9877"/>
                          <a:pt x="1920621" y="0"/>
                        </a:cubicBezTo>
                        <a:cubicBezTo>
                          <a:pt x="2279389" y="-9877"/>
                          <a:pt x="2367255" y="19546"/>
                          <a:pt x="2542794" y="0"/>
                        </a:cubicBezTo>
                        <a:cubicBezTo>
                          <a:pt x="2718333" y="-19546"/>
                          <a:pt x="2866732" y="-22226"/>
                          <a:pt x="3164967" y="0"/>
                        </a:cubicBezTo>
                        <a:cubicBezTo>
                          <a:pt x="3463202" y="22226"/>
                          <a:pt x="3568055" y="-2765"/>
                          <a:pt x="3949446" y="0"/>
                        </a:cubicBezTo>
                        <a:cubicBezTo>
                          <a:pt x="4330837" y="2765"/>
                          <a:pt x="4287895" y="10557"/>
                          <a:pt x="4517517" y="0"/>
                        </a:cubicBezTo>
                        <a:cubicBezTo>
                          <a:pt x="4747139" y="-10557"/>
                          <a:pt x="5149588" y="8716"/>
                          <a:pt x="5410200" y="0"/>
                        </a:cubicBezTo>
                        <a:cubicBezTo>
                          <a:pt x="5410660" y="2787"/>
                          <a:pt x="5410166" y="9748"/>
                          <a:pt x="5410200" y="13716"/>
                        </a:cubicBezTo>
                        <a:cubicBezTo>
                          <a:pt x="5163327" y="36922"/>
                          <a:pt x="5008749" y="6121"/>
                          <a:pt x="4842129" y="13716"/>
                        </a:cubicBezTo>
                        <a:cubicBezTo>
                          <a:pt x="4675509" y="21311"/>
                          <a:pt x="4433401" y="-5187"/>
                          <a:pt x="4165854" y="13716"/>
                        </a:cubicBezTo>
                        <a:cubicBezTo>
                          <a:pt x="3898308" y="32619"/>
                          <a:pt x="3809032" y="-13282"/>
                          <a:pt x="3543681" y="13716"/>
                        </a:cubicBezTo>
                        <a:cubicBezTo>
                          <a:pt x="3278330" y="40714"/>
                          <a:pt x="3073876" y="-20489"/>
                          <a:pt x="2759202" y="13716"/>
                        </a:cubicBezTo>
                        <a:cubicBezTo>
                          <a:pt x="2444528" y="47921"/>
                          <a:pt x="2204144" y="-1200"/>
                          <a:pt x="1974723" y="13716"/>
                        </a:cubicBezTo>
                        <a:cubicBezTo>
                          <a:pt x="1745302" y="28632"/>
                          <a:pt x="1602335" y="26918"/>
                          <a:pt x="1406652" y="13716"/>
                        </a:cubicBezTo>
                        <a:cubicBezTo>
                          <a:pt x="1210969" y="514"/>
                          <a:pt x="923948" y="-1411"/>
                          <a:pt x="730377" y="13716"/>
                        </a:cubicBezTo>
                        <a:cubicBezTo>
                          <a:pt x="536806" y="28843"/>
                          <a:pt x="336496" y="-4713"/>
                          <a:pt x="0" y="13716"/>
                        </a:cubicBezTo>
                        <a:cubicBezTo>
                          <a:pt x="-535" y="9547"/>
                          <a:pt x="488" y="451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C673064-8583-4302-925A-76C462DB74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4867846"/>
              </p:ext>
            </p:extLst>
          </p:nvPr>
        </p:nvGraphicFramePr>
        <p:xfrm>
          <a:off x="3486013" y="640822"/>
          <a:ext cx="5175384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A9A3C5-13C6-4230-3DC8-DF11D90D3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09137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Discipline Shares\Forensic Alcohol\Breath\DMT\Training\DMT 3.00 Screen Shots\Version 3.00 Maxiumum Attempts Exceed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Exceed attempts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D1AACA-4E90-80F7-5E83-10CDA3774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91200" y="6019800"/>
            <a:ext cx="28956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Approved and Issued by: 2025.10.01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6901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640823"/>
            <a:ext cx="2563994" cy="5583148"/>
          </a:xfrm>
        </p:spPr>
        <p:txBody>
          <a:bodyPr anchor="ctr">
            <a:normAutofit/>
          </a:bodyPr>
          <a:lstStyle/>
          <a:p>
            <a:r>
              <a:rPr lang="en-US" sz="4700" dirty="0"/>
              <a:t>Other Status Messages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44313" y="3465005"/>
            <a:ext cx="5410200" cy="13716"/>
          </a:xfrm>
          <a:custGeom>
            <a:avLst/>
            <a:gdLst>
              <a:gd name="connsiteX0" fmla="*/ 0 w 5410200"/>
              <a:gd name="connsiteY0" fmla="*/ 0 h 13716"/>
              <a:gd name="connsiteX1" fmla="*/ 568071 w 5410200"/>
              <a:gd name="connsiteY1" fmla="*/ 0 h 13716"/>
              <a:gd name="connsiteX2" fmla="*/ 1298448 w 5410200"/>
              <a:gd name="connsiteY2" fmla="*/ 0 h 13716"/>
              <a:gd name="connsiteX3" fmla="*/ 1920621 w 5410200"/>
              <a:gd name="connsiteY3" fmla="*/ 0 h 13716"/>
              <a:gd name="connsiteX4" fmla="*/ 2488692 w 5410200"/>
              <a:gd name="connsiteY4" fmla="*/ 0 h 13716"/>
              <a:gd name="connsiteX5" fmla="*/ 3219069 w 5410200"/>
              <a:gd name="connsiteY5" fmla="*/ 0 h 13716"/>
              <a:gd name="connsiteX6" fmla="*/ 3895344 w 5410200"/>
              <a:gd name="connsiteY6" fmla="*/ 0 h 13716"/>
              <a:gd name="connsiteX7" fmla="*/ 4571619 w 5410200"/>
              <a:gd name="connsiteY7" fmla="*/ 0 h 13716"/>
              <a:gd name="connsiteX8" fmla="*/ 5410200 w 5410200"/>
              <a:gd name="connsiteY8" fmla="*/ 0 h 13716"/>
              <a:gd name="connsiteX9" fmla="*/ 5410200 w 5410200"/>
              <a:gd name="connsiteY9" fmla="*/ 13716 h 13716"/>
              <a:gd name="connsiteX10" fmla="*/ 4842129 w 5410200"/>
              <a:gd name="connsiteY10" fmla="*/ 13716 h 13716"/>
              <a:gd name="connsiteX11" fmla="*/ 4328160 w 5410200"/>
              <a:gd name="connsiteY11" fmla="*/ 13716 h 13716"/>
              <a:gd name="connsiteX12" fmla="*/ 3597783 w 5410200"/>
              <a:gd name="connsiteY12" fmla="*/ 13716 h 13716"/>
              <a:gd name="connsiteX13" fmla="*/ 3029712 w 5410200"/>
              <a:gd name="connsiteY13" fmla="*/ 13716 h 13716"/>
              <a:gd name="connsiteX14" fmla="*/ 2299335 w 5410200"/>
              <a:gd name="connsiteY14" fmla="*/ 13716 h 13716"/>
              <a:gd name="connsiteX15" fmla="*/ 1514856 w 5410200"/>
              <a:gd name="connsiteY15" fmla="*/ 13716 h 13716"/>
              <a:gd name="connsiteX16" fmla="*/ 892683 w 5410200"/>
              <a:gd name="connsiteY16" fmla="*/ 13716 h 13716"/>
              <a:gd name="connsiteX17" fmla="*/ 0 w 5410200"/>
              <a:gd name="connsiteY17" fmla="*/ 13716 h 13716"/>
              <a:gd name="connsiteX18" fmla="*/ 0 w 5410200"/>
              <a:gd name="connsiteY18" fmla="*/ 0 h 13716"/>
              <a:gd name="connsiteX0" fmla="*/ 0 w 5410200"/>
              <a:gd name="connsiteY0" fmla="*/ 0 h 13716"/>
              <a:gd name="connsiteX1" fmla="*/ 622173 w 5410200"/>
              <a:gd name="connsiteY1" fmla="*/ 0 h 13716"/>
              <a:gd name="connsiteX2" fmla="*/ 1136142 w 5410200"/>
              <a:gd name="connsiteY2" fmla="*/ 0 h 13716"/>
              <a:gd name="connsiteX3" fmla="*/ 1920621 w 5410200"/>
              <a:gd name="connsiteY3" fmla="*/ 0 h 13716"/>
              <a:gd name="connsiteX4" fmla="*/ 2542794 w 5410200"/>
              <a:gd name="connsiteY4" fmla="*/ 0 h 13716"/>
              <a:gd name="connsiteX5" fmla="*/ 3164967 w 5410200"/>
              <a:gd name="connsiteY5" fmla="*/ 0 h 13716"/>
              <a:gd name="connsiteX6" fmla="*/ 3949446 w 5410200"/>
              <a:gd name="connsiteY6" fmla="*/ 0 h 13716"/>
              <a:gd name="connsiteX7" fmla="*/ 4517517 w 5410200"/>
              <a:gd name="connsiteY7" fmla="*/ 0 h 13716"/>
              <a:gd name="connsiteX8" fmla="*/ 5410200 w 5410200"/>
              <a:gd name="connsiteY8" fmla="*/ 0 h 13716"/>
              <a:gd name="connsiteX9" fmla="*/ 5410200 w 5410200"/>
              <a:gd name="connsiteY9" fmla="*/ 13716 h 13716"/>
              <a:gd name="connsiteX10" fmla="*/ 4842129 w 5410200"/>
              <a:gd name="connsiteY10" fmla="*/ 13716 h 13716"/>
              <a:gd name="connsiteX11" fmla="*/ 4165854 w 5410200"/>
              <a:gd name="connsiteY11" fmla="*/ 13716 h 13716"/>
              <a:gd name="connsiteX12" fmla="*/ 3543681 w 5410200"/>
              <a:gd name="connsiteY12" fmla="*/ 13716 h 13716"/>
              <a:gd name="connsiteX13" fmla="*/ 2759202 w 5410200"/>
              <a:gd name="connsiteY13" fmla="*/ 13716 h 13716"/>
              <a:gd name="connsiteX14" fmla="*/ 1974723 w 5410200"/>
              <a:gd name="connsiteY14" fmla="*/ 13716 h 13716"/>
              <a:gd name="connsiteX15" fmla="*/ 1406652 w 5410200"/>
              <a:gd name="connsiteY15" fmla="*/ 13716 h 13716"/>
              <a:gd name="connsiteX16" fmla="*/ 730377 w 5410200"/>
              <a:gd name="connsiteY16" fmla="*/ 13716 h 13716"/>
              <a:gd name="connsiteX17" fmla="*/ 0 w 5410200"/>
              <a:gd name="connsiteY17" fmla="*/ 13716 h 13716"/>
              <a:gd name="connsiteX18" fmla="*/ 0 w 5410200"/>
              <a:gd name="connsiteY18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3716" fill="none" extrusionOk="0">
                <a:moveTo>
                  <a:pt x="0" y="0"/>
                </a:moveTo>
                <a:cubicBezTo>
                  <a:pt x="176940" y="8795"/>
                  <a:pt x="295530" y="-3818"/>
                  <a:pt x="568071" y="0"/>
                </a:cubicBezTo>
                <a:cubicBezTo>
                  <a:pt x="821049" y="-7814"/>
                  <a:pt x="977778" y="-9274"/>
                  <a:pt x="1298448" y="0"/>
                </a:cubicBezTo>
                <a:cubicBezTo>
                  <a:pt x="1590381" y="13044"/>
                  <a:pt x="1630605" y="-28"/>
                  <a:pt x="1920621" y="0"/>
                </a:cubicBezTo>
                <a:cubicBezTo>
                  <a:pt x="2206035" y="10386"/>
                  <a:pt x="2357755" y="-28028"/>
                  <a:pt x="2488692" y="0"/>
                </a:cubicBezTo>
                <a:cubicBezTo>
                  <a:pt x="2633521" y="25625"/>
                  <a:pt x="3022777" y="-45440"/>
                  <a:pt x="3219069" y="0"/>
                </a:cubicBezTo>
                <a:cubicBezTo>
                  <a:pt x="3460337" y="63290"/>
                  <a:pt x="3645640" y="26494"/>
                  <a:pt x="3895344" y="0"/>
                </a:cubicBezTo>
                <a:cubicBezTo>
                  <a:pt x="4126339" y="-535"/>
                  <a:pt x="4382665" y="-55222"/>
                  <a:pt x="4571619" y="0"/>
                </a:cubicBezTo>
                <a:cubicBezTo>
                  <a:pt x="4776405" y="-816"/>
                  <a:pt x="5201098" y="-43036"/>
                  <a:pt x="5410200" y="0"/>
                </a:cubicBezTo>
                <a:cubicBezTo>
                  <a:pt x="5409052" y="2649"/>
                  <a:pt x="5410186" y="9063"/>
                  <a:pt x="5410200" y="13716"/>
                </a:cubicBezTo>
                <a:cubicBezTo>
                  <a:pt x="5133704" y="5182"/>
                  <a:pt x="5123444" y="31477"/>
                  <a:pt x="4842129" y="13716"/>
                </a:cubicBezTo>
                <a:cubicBezTo>
                  <a:pt x="4568650" y="-219"/>
                  <a:pt x="4447390" y="8221"/>
                  <a:pt x="4328160" y="13716"/>
                </a:cubicBezTo>
                <a:cubicBezTo>
                  <a:pt x="4227436" y="28078"/>
                  <a:pt x="3754725" y="-2253"/>
                  <a:pt x="3597783" y="13716"/>
                </a:cubicBezTo>
                <a:cubicBezTo>
                  <a:pt x="3459353" y="10223"/>
                  <a:pt x="3317740" y="47315"/>
                  <a:pt x="3029712" y="13716"/>
                </a:cubicBezTo>
                <a:cubicBezTo>
                  <a:pt x="2766446" y="5245"/>
                  <a:pt x="2645518" y="35922"/>
                  <a:pt x="2299335" y="13716"/>
                </a:cubicBezTo>
                <a:cubicBezTo>
                  <a:pt x="1977844" y="23735"/>
                  <a:pt x="1781583" y="-1801"/>
                  <a:pt x="1514856" y="13716"/>
                </a:cubicBezTo>
                <a:cubicBezTo>
                  <a:pt x="1212648" y="18781"/>
                  <a:pt x="1087880" y="-4407"/>
                  <a:pt x="892683" y="13716"/>
                </a:cubicBezTo>
                <a:cubicBezTo>
                  <a:pt x="745769" y="11772"/>
                  <a:pt x="183254" y="-32062"/>
                  <a:pt x="0" y="13716"/>
                </a:cubicBezTo>
                <a:cubicBezTo>
                  <a:pt x="-907" y="9799"/>
                  <a:pt x="-75" y="7151"/>
                  <a:pt x="0" y="0"/>
                </a:cubicBezTo>
                <a:close/>
              </a:path>
              <a:path w="5410200" h="13716" stroke="0" extrusionOk="0">
                <a:moveTo>
                  <a:pt x="0" y="0"/>
                </a:moveTo>
                <a:cubicBezTo>
                  <a:pt x="269468" y="-22806"/>
                  <a:pt x="392563" y="4840"/>
                  <a:pt x="622173" y="0"/>
                </a:cubicBezTo>
                <a:cubicBezTo>
                  <a:pt x="884216" y="-2196"/>
                  <a:pt x="1034637" y="7784"/>
                  <a:pt x="1136142" y="0"/>
                </a:cubicBezTo>
                <a:cubicBezTo>
                  <a:pt x="1204956" y="5920"/>
                  <a:pt x="1559779" y="-61408"/>
                  <a:pt x="1920621" y="0"/>
                </a:cubicBezTo>
                <a:cubicBezTo>
                  <a:pt x="2280250" y="-18581"/>
                  <a:pt x="2372470" y="4128"/>
                  <a:pt x="2542794" y="0"/>
                </a:cubicBezTo>
                <a:cubicBezTo>
                  <a:pt x="2688150" y="-17189"/>
                  <a:pt x="2885478" y="-51412"/>
                  <a:pt x="3164967" y="0"/>
                </a:cubicBezTo>
                <a:cubicBezTo>
                  <a:pt x="3470933" y="16143"/>
                  <a:pt x="3588003" y="-4313"/>
                  <a:pt x="3949446" y="0"/>
                </a:cubicBezTo>
                <a:cubicBezTo>
                  <a:pt x="4331172" y="1470"/>
                  <a:pt x="4289286" y="5331"/>
                  <a:pt x="4517517" y="0"/>
                </a:cubicBezTo>
                <a:cubicBezTo>
                  <a:pt x="4736577" y="41911"/>
                  <a:pt x="5141868" y="443"/>
                  <a:pt x="5410200" y="0"/>
                </a:cubicBezTo>
                <a:cubicBezTo>
                  <a:pt x="5410845" y="2936"/>
                  <a:pt x="5409877" y="9829"/>
                  <a:pt x="5410200" y="13716"/>
                </a:cubicBezTo>
                <a:cubicBezTo>
                  <a:pt x="5130880" y="48304"/>
                  <a:pt x="5008082" y="-27188"/>
                  <a:pt x="4842129" y="13716"/>
                </a:cubicBezTo>
                <a:cubicBezTo>
                  <a:pt x="4629232" y="38478"/>
                  <a:pt x="4430159" y="43872"/>
                  <a:pt x="4165854" y="13716"/>
                </a:cubicBezTo>
                <a:cubicBezTo>
                  <a:pt x="3880517" y="17026"/>
                  <a:pt x="3820863" y="-12209"/>
                  <a:pt x="3543681" y="13716"/>
                </a:cubicBezTo>
                <a:cubicBezTo>
                  <a:pt x="3267577" y="39687"/>
                  <a:pt x="3047131" y="-8774"/>
                  <a:pt x="2759202" y="13716"/>
                </a:cubicBezTo>
                <a:cubicBezTo>
                  <a:pt x="2418778" y="17929"/>
                  <a:pt x="2206820" y="-35095"/>
                  <a:pt x="1974723" y="13716"/>
                </a:cubicBezTo>
                <a:cubicBezTo>
                  <a:pt x="1740429" y="35710"/>
                  <a:pt x="1599301" y="34493"/>
                  <a:pt x="1406652" y="13716"/>
                </a:cubicBezTo>
                <a:cubicBezTo>
                  <a:pt x="1196601" y="3966"/>
                  <a:pt x="938578" y="38717"/>
                  <a:pt x="730377" y="13716"/>
                </a:cubicBezTo>
                <a:cubicBezTo>
                  <a:pt x="524173" y="26651"/>
                  <a:pt x="336004" y="-17469"/>
                  <a:pt x="0" y="13716"/>
                </a:cubicBezTo>
                <a:cubicBezTo>
                  <a:pt x="-377" y="9245"/>
                  <a:pt x="1157" y="3819"/>
                  <a:pt x="0" y="0"/>
                </a:cubicBezTo>
                <a:close/>
              </a:path>
              <a:path w="5410200" h="13716" fill="none" stroke="0" extrusionOk="0">
                <a:moveTo>
                  <a:pt x="0" y="0"/>
                </a:moveTo>
                <a:cubicBezTo>
                  <a:pt x="148438" y="-27720"/>
                  <a:pt x="315263" y="-14841"/>
                  <a:pt x="568071" y="0"/>
                </a:cubicBezTo>
                <a:cubicBezTo>
                  <a:pt x="840209" y="21288"/>
                  <a:pt x="982180" y="-6281"/>
                  <a:pt x="1298448" y="0"/>
                </a:cubicBezTo>
                <a:cubicBezTo>
                  <a:pt x="1577021" y="13763"/>
                  <a:pt x="1630910" y="1060"/>
                  <a:pt x="1920621" y="0"/>
                </a:cubicBezTo>
                <a:cubicBezTo>
                  <a:pt x="2200928" y="-1340"/>
                  <a:pt x="2382869" y="-10369"/>
                  <a:pt x="2488692" y="0"/>
                </a:cubicBezTo>
                <a:cubicBezTo>
                  <a:pt x="2620356" y="20061"/>
                  <a:pt x="3042766" y="-74691"/>
                  <a:pt x="3219069" y="0"/>
                </a:cubicBezTo>
                <a:cubicBezTo>
                  <a:pt x="3395755" y="31704"/>
                  <a:pt x="3646717" y="33546"/>
                  <a:pt x="3895344" y="0"/>
                </a:cubicBezTo>
                <a:cubicBezTo>
                  <a:pt x="4131847" y="-43416"/>
                  <a:pt x="4371681" y="11418"/>
                  <a:pt x="4571619" y="0"/>
                </a:cubicBezTo>
                <a:cubicBezTo>
                  <a:pt x="4799447" y="47677"/>
                  <a:pt x="5212547" y="1562"/>
                  <a:pt x="5410200" y="0"/>
                </a:cubicBezTo>
                <a:cubicBezTo>
                  <a:pt x="5408905" y="2744"/>
                  <a:pt x="5410401" y="9950"/>
                  <a:pt x="5410200" y="13716"/>
                </a:cubicBezTo>
                <a:cubicBezTo>
                  <a:pt x="5139576" y="2947"/>
                  <a:pt x="5122299" y="33775"/>
                  <a:pt x="4842129" y="13716"/>
                </a:cubicBezTo>
                <a:cubicBezTo>
                  <a:pt x="4566356" y="6655"/>
                  <a:pt x="4456854" y="15426"/>
                  <a:pt x="4328160" y="13716"/>
                </a:cubicBezTo>
                <a:cubicBezTo>
                  <a:pt x="4234703" y="-822"/>
                  <a:pt x="3768176" y="-16062"/>
                  <a:pt x="3597783" y="13716"/>
                </a:cubicBezTo>
                <a:cubicBezTo>
                  <a:pt x="3430303" y="10148"/>
                  <a:pt x="3287506" y="20215"/>
                  <a:pt x="3029712" y="13716"/>
                </a:cubicBezTo>
                <a:cubicBezTo>
                  <a:pt x="2742636" y="-2421"/>
                  <a:pt x="2637847" y="18109"/>
                  <a:pt x="2299335" y="13716"/>
                </a:cubicBezTo>
                <a:cubicBezTo>
                  <a:pt x="1959433" y="-7861"/>
                  <a:pt x="1779456" y="37101"/>
                  <a:pt x="1514856" y="13716"/>
                </a:cubicBezTo>
                <a:cubicBezTo>
                  <a:pt x="1212431" y="31797"/>
                  <a:pt x="1086601" y="7282"/>
                  <a:pt x="892683" y="13716"/>
                </a:cubicBezTo>
                <a:cubicBezTo>
                  <a:pt x="721500" y="45800"/>
                  <a:pt x="194249" y="-29802"/>
                  <a:pt x="0" y="13716"/>
                </a:cubicBezTo>
                <a:cubicBezTo>
                  <a:pt x="-508" y="9800"/>
                  <a:pt x="-280" y="682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410200"/>
                      <a:gd name="connsiteY0" fmla="*/ 0 h 13716"/>
                      <a:gd name="connsiteX1" fmla="*/ 568071 w 5410200"/>
                      <a:gd name="connsiteY1" fmla="*/ 0 h 13716"/>
                      <a:gd name="connsiteX2" fmla="*/ 1298448 w 5410200"/>
                      <a:gd name="connsiteY2" fmla="*/ 0 h 13716"/>
                      <a:gd name="connsiteX3" fmla="*/ 1920621 w 5410200"/>
                      <a:gd name="connsiteY3" fmla="*/ 0 h 13716"/>
                      <a:gd name="connsiteX4" fmla="*/ 2488692 w 5410200"/>
                      <a:gd name="connsiteY4" fmla="*/ 0 h 13716"/>
                      <a:gd name="connsiteX5" fmla="*/ 3219069 w 5410200"/>
                      <a:gd name="connsiteY5" fmla="*/ 0 h 13716"/>
                      <a:gd name="connsiteX6" fmla="*/ 3895344 w 5410200"/>
                      <a:gd name="connsiteY6" fmla="*/ 0 h 13716"/>
                      <a:gd name="connsiteX7" fmla="*/ 4571619 w 5410200"/>
                      <a:gd name="connsiteY7" fmla="*/ 0 h 13716"/>
                      <a:gd name="connsiteX8" fmla="*/ 5410200 w 5410200"/>
                      <a:gd name="connsiteY8" fmla="*/ 0 h 13716"/>
                      <a:gd name="connsiteX9" fmla="*/ 5410200 w 5410200"/>
                      <a:gd name="connsiteY9" fmla="*/ 13716 h 13716"/>
                      <a:gd name="connsiteX10" fmla="*/ 4842129 w 5410200"/>
                      <a:gd name="connsiteY10" fmla="*/ 13716 h 13716"/>
                      <a:gd name="connsiteX11" fmla="*/ 4328160 w 5410200"/>
                      <a:gd name="connsiteY11" fmla="*/ 13716 h 13716"/>
                      <a:gd name="connsiteX12" fmla="*/ 3597783 w 5410200"/>
                      <a:gd name="connsiteY12" fmla="*/ 13716 h 13716"/>
                      <a:gd name="connsiteX13" fmla="*/ 3029712 w 5410200"/>
                      <a:gd name="connsiteY13" fmla="*/ 13716 h 13716"/>
                      <a:gd name="connsiteX14" fmla="*/ 2299335 w 5410200"/>
                      <a:gd name="connsiteY14" fmla="*/ 13716 h 13716"/>
                      <a:gd name="connsiteX15" fmla="*/ 1514856 w 5410200"/>
                      <a:gd name="connsiteY15" fmla="*/ 13716 h 13716"/>
                      <a:gd name="connsiteX16" fmla="*/ 892683 w 5410200"/>
                      <a:gd name="connsiteY16" fmla="*/ 13716 h 13716"/>
                      <a:gd name="connsiteX17" fmla="*/ 0 w 5410200"/>
                      <a:gd name="connsiteY17" fmla="*/ 13716 h 13716"/>
                      <a:gd name="connsiteX18" fmla="*/ 0 w 5410200"/>
                      <a:gd name="connsiteY18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410200" h="13716" fill="none" extrusionOk="0">
                        <a:moveTo>
                          <a:pt x="0" y="0"/>
                        </a:moveTo>
                        <a:cubicBezTo>
                          <a:pt x="163050" y="-18707"/>
                          <a:pt x="319321" y="-16364"/>
                          <a:pt x="568071" y="0"/>
                        </a:cubicBezTo>
                        <a:cubicBezTo>
                          <a:pt x="816821" y="16364"/>
                          <a:pt x="1013224" y="-7268"/>
                          <a:pt x="1298448" y="0"/>
                        </a:cubicBezTo>
                        <a:cubicBezTo>
                          <a:pt x="1583672" y="7268"/>
                          <a:pt x="1631711" y="-3367"/>
                          <a:pt x="1920621" y="0"/>
                        </a:cubicBezTo>
                        <a:cubicBezTo>
                          <a:pt x="2209531" y="3367"/>
                          <a:pt x="2364420" y="-19184"/>
                          <a:pt x="2488692" y="0"/>
                        </a:cubicBezTo>
                        <a:cubicBezTo>
                          <a:pt x="2612964" y="19184"/>
                          <a:pt x="3023298" y="-34627"/>
                          <a:pt x="3219069" y="0"/>
                        </a:cubicBezTo>
                        <a:cubicBezTo>
                          <a:pt x="3414840" y="34627"/>
                          <a:pt x="3656810" y="24043"/>
                          <a:pt x="3895344" y="0"/>
                        </a:cubicBezTo>
                        <a:cubicBezTo>
                          <a:pt x="4133879" y="-24043"/>
                          <a:pt x="4393984" y="-19577"/>
                          <a:pt x="4571619" y="0"/>
                        </a:cubicBezTo>
                        <a:cubicBezTo>
                          <a:pt x="4749255" y="19577"/>
                          <a:pt x="5179928" y="-6281"/>
                          <a:pt x="5410200" y="0"/>
                        </a:cubicBezTo>
                        <a:cubicBezTo>
                          <a:pt x="5409587" y="2854"/>
                          <a:pt x="5409791" y="9451"/>
                          <a:pt x="5410200" y="13716"/>
                        </a:cubicBezTo>
                        <a:cubicBezTo>
                          <a:pt x="5139060" y="2179"/>
                          <a:pt x="5121593" y="26463"/>
                          <a:pt x="4842129" y="13716"/>
                        </a:cubicBezTo>
                        <a:cubicBezTo>
                          <a:pt x="4562665" y="969"/>
                          <a:pt x="4448273" y="4915"/>
                          <a:pt x="4328160" y="13716"/>
                        </a:cubicBezTo>
                        <a:cubicBezTo>
                          <a:pt x="4208047" y="22517"/>
                          <a:pt x="3760936" y="17995"/>
                          <a:pt x="3597783" y="13716"/>
                        </a:cubicBezTo>
                        <a:cubicBezTo>
                          <a:pt x="3434630" y="9437"/>
                          <a:pt x="3299718" y="28641"/>
                          <a:pt x="3029712" y="13716"/>
                        </a:cubicBezTo>
                        <a:cubicBezTo>
                          <a:pt x="2759706" y="-1209"/>
                          <a:pt x="2640159" y="22822"/>
                          <a:pt x="2299335" y="13716"/>
                        </a:cubicBezTo>
                        <a:cubicBezTo>
                          <a:pt x="1958511" y="4610"/>
                          <a:pt x="1801186" y="24413"/>
                          <a:pt x="1514856" y="13716"/>
                        </a:cubicBezTo>
                        <a:cubicBezTo>
                          <a:pt x="1228526" y="3019"/>
                          <a:pt x="1063509" y="-9877"/>
                          <a:pt x="892683" y="13716"/>
                        </a:cubicBezTo>
                        <a:cubicBezTo>
                          <a:pt x="721857" y="37309"/>
                          <a:pt x="186945" y="-25469"/>
                          <a:pt x="0" y="13716"/>
                        </a:cubicBezTo>
                        <a:cubicBezTo>
                          <a:pt x="-342" y="9537"/>
                          <a:pt x="-97" y="6817"/>
                          <a:pt x="0" y="0"/>
                        </a:cubicBezTo>
                        <a:close/>
                      </a:path>
                      <a:path w="5410200" h="13716" stroke="0" extrusionOk="0">
                        <a:moveTo>
                          <a:pt x="0" y="0"/>
                        </a:moveTo>
                        <a:cubicBezTo>
                          <a:pt x="285096" y="-4925"/>
                          <a:pt x="376456" y="22268"/>
                          <a:pt x="622173" y="0"/>
                        </a:cubicBezTo>
                        <a:cubicBezTo>
                          <a:pt x="867890" y="-22268"/>
                          <a:pt x="1031392" y="7228"/>
                          <a:pt x="1136142" y="0"/>
                        </a:cubicBezTo>
                        <a:cubicBezTo>
                          <a:pt x="1240892" y="-7228"/>
                          <a:pt x="1561853" y="9877"/>
                          <a:pt x="1920621" y="0"/>
                        </a:cubicBezTo>
                        <a:cubicBezTo>
                          <a:pt x="2279389" y="-9877"/>
                          <a:pt x="2367255" y="19546"/>
                          <a:pt x="2542794" y="0"/>
                        </a:cubicBezTo>
                        <a:cubicBezTo>
                          <a:pt x="2718333" y="-19546"/>
                          <a:pt x="2866732" y="-22226"/>
                          <a:pt x="3164967" y="0"/>
                        </a:cubicBezTo>
                        <a:cubicBezTo>
                          <a:pt x="3463202" y="22226"/>
                          <a:pt x="3568055" y="-2765"/>
                          <a:pt x="3949446" y="0"/>
                        </a:cubicBezTo>
                        <a:cubicBezTo>
                          <a:pt x="4330837" y="2765"/>
                          <a:pt x="4287895" y="10557"/>
                          <a:pt x="4517517" y="0"/>
                        </a:cubicBezTo>
                        <a:cubicBezTo>
                          <a:pt x="4747139" y="-10557"/>
                          <a:pt x="5149588" y="8716"/>
                          <a:pt x="5410200" y="0"/>
                        </a:cubicBezTo>
                        <a:cubicBezTo>
                          <a:pt x="5410660" y="2787"/>
                          <a:pt x="5410166" y="9748"/>
                          <a:pt x="5410200" y="13716"/>
                        </a:cubicBezTo>
                        <a:cubicBezTo>
                          <a:pt x="5163327" y="36922"/>
                          <a:pt x="5008749" y="6121"/>
                          <a:pt x="4842129" y="13716"/>
                        </a:cubicBezTo>
                        <a:cubicBezTo>
                          <a:pt x="4675509" y="21311"/>
                          <a:pt x="4433401" y="-5187"/>
                          <a:pt x="4165854" y="13716"/>
                        </a:cubicBezTo>
                        <a:cubicBezTo>
                          <a:pt x="3898308" y="32619"/>
                          <a:pt x="3809032" y="-13282"/>
                          <a:pt x="3543681" y="13716"/>
                        </a:cubicBezTo>
                        <a:cubicBezTo>
                          <a:pt x="3278330" y="40714"/>
                          <a:pt x="3073876" y="-20489"/>
                          <a:pt x="2759202" y="13716"/>
                        </a:cubicBezTo>
                        <a:cubicBezTo>
                          <a:pt x="2444528" y="47921"/>
                          <a:pt x="2204144" y="-1200"/>
                          <a:pt x="1974723" y="13716"/>
                        </a:cubicBezTo>
                        <a:cubicBezTo>
                          <a:pt x="1745302" y="28632"/>
                          <a:pt x="1602335" y="26918"/>
                          <a:pt x="1406652" y="13716"/>
                        </a:cubicBezTo>
                        <a:cubicBezTo>
                          <a:pt x="1210969" y="514"/>
                          <a:pt x="923948" y="-1411"/>
                          <a:pt x="730377" y="13716"/>
                        </a:cubicBezTo>
                        <a:cubicBezTo>
                          <a:pt x="536806" y="28843"/>
                          <a:pt x="336496" y="-4713"/>
                          <a:pt x="0" y="13716"/>
                        </a:cubicBezTo>
                        <a:cubicBezTo>
                          <a:pt x="-535" y="9547"/>
                          <a:pt x="488" y="451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01192FC-5651-47B6-B8BC-2E20015F3E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8260994"/>
              </p:ext>
            </p:extLst>
          </p:nvPr>
        </p:nvGraphicFramePr>
        <p:xfrm>
          <a:off x="3486013" y="640822"/>
          <a:ext cx="5175384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5FCC97-ADC5-2143-24CE-9A62DB15D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50725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83356" y="1928731"/>
            <a:ext cx="3333749" cy="2624327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1525" y="1967266"/>
            <a:ext cx="1971675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Status Message Dialog Box</a:t>
            </a:r>
          </a:p>
        </p:txBody>
      </p:sp>
      <p:pic>
        <p:nvPicPr>
          <p:cNvPr id="1026" name="Picture 2" descr="I:\Discipline Shares\Forensic Alcohol\Breath\DMT\Training\DMT 3.00 Screen Shots\Version 3.00 Status Message Occur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9075" y="1065149"/>
            <a:ext cx="5732525" cy="472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FF51C9D-4A92-F169-11F9-2EA9CA3C3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102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58" y="1683756"/>
            <a:ext cx="2336449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3500">
                <a:solidFill>
                  <a:srgbClr val="FFFFFF"/>
                </a:solidFill>
              </a:rPr>
              <a:t>Common Status Messages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95653CA-29AD-4F05-B632-E2875B7AEA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7944347"/>
              </p:ext>
            </p:extLst>
          </p:nvPr>
        </p:nvGraphicFramePr>
        <p:xfrm>
          <a:off x="3678789" y="750440"/>
          <a:ext cx="5000124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B7BD8B-7279-E19B-3C47-40DF5103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5163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1" y="586855"/>
            <a:ext cx="25224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Completed Tests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98985" y="649480"/>
            <a:ext cx="5616414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Only completed tests have a breath # displayed on the test strip.</a:t>
            </a:r>
          </a:p>
          <a:p>
            <a:pPr marL="0" indent="0">
              <a:buNone/>
            </a:pPr>
            <a:r>
              <a:rPr lang="en-US" dirty="0"/>
              <a:t>If the # is present, no status messages occurred during the breath test sequence.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66DA66-822B-516E-EFC4-BA6EEC2D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91348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Completed Test Strip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376264-1956-DEA5-B268-661EEF50AE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8623" y="1675227"/>
            <a:ext cx="5706753" cy="43941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1C3F03-CEC1-4BF3-5225-CC6D8D8FF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25236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Non-Completed Tests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417638"/>
            <a:ext cx="8610600" cy="4708525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US" dirty="0">
                <a:solidFill>
                  <a:srgbClr val="FFFF00"/>
                </a:solidFill>
              </a:rPr>
              <a:t>All tests stop when a status message occurs.</a:t>
            </a:r>
          </a:p>
          <a:p>
            <a:pPr marL="0" indent="0" algn="ctr">
              <a:lnSpc>
                <a:spcPct val="110000"/>
              </a:lnSpc>
              <a:buNone/>
            </a:pPr>
            <a:endParaRPr lang="en-US" dirty="0"/>
          </a:p>
          <a:p>
            <a:pPr marL="0" indent="0" algn="ctr">
              <a:lnSpc>
                <a:spcPct val="110000"/>
              </a:lnSpc>
              <a:buNone/>
            </a:pPr>
            <a:r>
              <a:rPr lang="en-US" dirty="0"/>
              <a:t>If the status message occurs </a:t>
            </a:r>
            <a:r>
              <a:rPr lang="en-US" u="sng" dirty="0"/>
              <a:t>after</a:t>
            </a:r>
            <a:r>
              <a:rPr lang="en-US" dirty="0"/>
              <a:t> the subject sample (blow), the breath value will be listed as “XXX” on the test strip (i.e., breath test was not completed).</a:t>
            </a:r>
          </a:p>
          <a:p>
            <a:pPr marL="0" indent="0" algn="ctr">
              <a:lnSpc>
                <a:spcPct val="110000"/>
              </a:lnSpc>
              <a:buNone/>
            </a:pPr>
            <a:endParaRPr lang="en-US" dirty="0"/>
          </a:p>
          <a:p>
            <a:pPr marL="0" indent="0" algn="ctr">
              <a:lnSpc>
                <a:spcPct val="110000"/>
              </a:lnSpc>
              <a:buNone/>
            </a:pPr>
            <a:r>
              <a:rPr lang="en-US" dirty="0">
                <a:solidFill>
                  <a:srgbClr val="FFFF00"/>
                </a:solidFill>
              </a:rPr>
              <a:t>The Crime Lab will </a:t>
            </a:r>
            <a:r>
              <a:rPr lang="en-US" u="sng" dirty="0">
                <a:solidFill>
                  <a:srgbClr val="FFFF00"/>
                </a:solidFill>
              </a:rPr>
              <a:t>not</a:t>
            </a:r>
            <a:r>
              <a:rPr lang="en-US" dirty="0">
                <a:solidFill>
                  <a:srgbClr val="FFFF00"/>
                </a:solidFill>
              </a:rPr>
              <a:t> testify to non-completed tests.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C8C8325-84F1-257D-7E7F-67C39125C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extLst>
      <p:ext uri="{BB962C8B-B14F-4D97-AF65-F5344CB8AC3E}">
        <p14:creationId xmlns:p14="http://schemas.microsoft.com/office/powerpoint/2010/main" val="30613117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ECB558-2281-8219-D3BB-9377F2EEC1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982133"/>
            <a:ext cx="7086600" cy="53805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Non-Completed Test Strip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54256A6-4AC1-4DAC-A701-61B7FE8DFB58}"/>
              </a:ext>
            </a:extLst>
          </p:cNvPr>
          <p:cNvSpPr/>
          <p:nvPr/>
        </p:nvSpPr>
        <p:spPr>
          <a:xfrm>
            <a:off x="2667000" y="4114800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02225C-93EE-182F-F42E-5C7AED768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extLst>
      <p:ext uri="{BB962C8B-B14F-4D97-AF65-F5344CB8AC3E}">
        <p14:creationId xmlns:p14="http://schemas.microsoft.com/office/powerpoint/2010/main" val="23056695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8199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555" y="620392"/>
            <a:ext cx="2856201" cy="5504688"/>
          </a:xfrm>
        </p:spPr>
        <p:txBody>
          <a:bodyPr>
            <a:normAutofit/>
          </a:bodyPr>
          <a:lstStyle/>
          <a:p>
            <a:r>
              <a:rPr lang="en-US" sz="5200">
                <a:solidFill>
                  <a:schemeClr val="bg1"/>
                </a:solidFill>
              </a:rPr>
              <a:t>Other Problems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5E14802-4170-4B81-974A-FD57264C4D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071636"/>
              </p:ext>
            </p:extLst>
          </p:nvPr>
        </p:nvGraphicFramePr>
        <p:xfrm>
          <a:off x="4101291" y="620392"/>
          <a:ext cx="469773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8BA2FB-CD5F-68A1-616A-4AAEC8F89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48400" y="6492875"/>
            <a:ext cx="2895600" cy="365125"/>
          </a:xfrm>
        </p:spPr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18936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License/Card Reader Not Working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C3BFA2F-220D-4B3A-A349-01687265AC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2112763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ECB9A1-89E0-9BC1-D438-D2931AB7B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14389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E7FFD28-545C-4C88-A2E7-152FB234C9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1911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Printing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11350"/>
            <a:ext cx="8534400" cy="4445000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/>
              <a:t>If your test strip does not print…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Make sure the printer is On, plugged in, has paper, and does not having any warning lights.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Press the COPY button on the home screen to print the last test in memory.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If no test is printed, unplug the printer USB cable from the DataMaster. Wait 5 seconds, plug back in, then wait for the driver error popup. Click the X in the top right-hand corner of the popup window (</a:t>
            </a:r>
            <a:r>
              <a:rPr lang="en-US" sz="2000" u="sng" dirty="0"/>
              <a:t>Do not hit OK</a:t>
            </a:r>
            <a:r>
              <a:rPr lang="en-US" sz="2000" dirty="0"/>
              <a:t>).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Hit Copy again. If the test strip  does not print, press the DMT icon in the upper left-hand corner of the touch screen, then select Reports, then Breath Records on the right-hand screen. Verify that your test is listed.</a:t>
            </a:r>
          </a:p>
          <a:p>
            <a:pPr lvl="2">
              <a:lnSpc>
                <a:spcPct val="90000"/>
              </a:lnSpc>
            </a:pPr>
            <a:r>
              <a:rPr lang="en-US" sz="2000" u="sng" dirty="0"/>
              <a:t>If the test does not show up in Breath Records, the test did not save</a:t>
            </a:r>
            <a:r>
              <a:rPr lang="en-US" sz="2000" dirty="0"/>
              <a:t>.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If the report does show up in Breath Records but still will not print, contact your Breath Test Supervisor.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E37851-65F0-1B58-3D37-D3E89411D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91538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486646" y="-3486043"/>
            <a:ext cx="2170709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7673" y="348865"/>
            <a:ext cx="7288583" cy="1576446"/>
          </a:xfrm>
        </p:spPr>
        <p:txBody>
          <a:bodyPr anchor="ctr">
            <a:normAutofit/>
          </a:bodyPr>
          <a:lstStyle/>
          <a:p>
            <a:r>
              <a:rPr lang="en-US" sz="3500" dirty="0">
                <a:solidFill>
                  <a:srgbClr val="FFFFFF"/>
                </a:solidFill>
              </a:rPr>
              <a:t>Printing Problems (cont.)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45529A6-384D-467B-9BF9-EF4C2D2E28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333866"/>
              </p:ext>
            </p:extLst>
          </p:nvPr>
        </p:nvGraphicFramePr>
        <p:xfrm>
          <a:off x="483042" y="2273575"/>
          <a:ext cx="8195871" cy="4031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A66569-9215-7320-1D32-123610451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81508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486646" y="-3486043"/>
            <a:ext cx="2170709" cy="9144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7673" y="348865"/>
            <a:ext cx="7288583" cy="1576446"/>
          </a:xfrm>
        </p:spPr>
        <p:txBody>
          <a:bodyPr anchor="ctr">
            <a:normAutofit/>
          </a:bodyPr>
          <a:lstStyle/>
          <a:p>
            <a:r>
              <a:rPr lang="en-US" sz="3500" dirty="0">
                <a:solidFill>
                  <a:srgbClr val="FFFFFF"/>
                </a:solidFill>
              </a:rPr>
              <a:t>Instrument Touch Screen Frozen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82D9108-F8E9-4CCA-8C7A-54AFDF9504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3917272"/>
              </p:ext>
            </p:extLst>
          </p:nvPr>
        </p:nvGraphicFramePr>
        <p:xfrm>
          <a:off x="483042" y="2615979"/>
          <a:ext cx="8195871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0B684F-0FBF-DA19-FB9C-02902263F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77112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5660" y="321731"/>
            <a:ext cx="3106572" cy="6213425"/>
          </a:xfrm>
          <a:prstGeom prst="rect">
            <a:avLst/>
          </a:prstGeom>
          <a:solidFill>
            <a:schemeClr val="accent5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92" y="583616"/>
            <a:ext cx="2791605" cy="5520579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Reminders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2127" y="321732"/>
            <a:ext cx="5430574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AB3AFA9-BCFF-4554-A66F-F43FECE458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691811"/>
              </p:ext>
            </p:extLst>
          </p:nvPr>
        </p:nvGraphicFramePr>
        <p:xfrm>
          <a:off x="3700462" y="584200"/>
          <a:ext cx="4945856" cy="5519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967A9C-3672-E0B2-FBE8-83EE55FDD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68074"/>
            <a:ext cx="2895600" cy="365125"/>
          </a:xfrm>
        </p:spPr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1072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Discipline Shares\Forensic Alcohol\Breath\DMT\Training\DMT 3.00 Screen Shots\Version 3.00 Status Message Occur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67510B8-68CA-E0D0-C2C3-C413D0531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2000" y="6400800"/>
            <a:ext cx="2895600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Approved and Issued by: 2025.10.01</a:t>
            </a:r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86001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What does an INCOMPLETE status message indicate on a subject test strip?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FFFF00"/>
                </a:solidFill>
              </a:rPr>
              <a:t>The subject did not provide the minimum sample required within the two minutes allowed.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3614A-22E4-F195-4A2F-803F9AC0D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087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does an INVALID status message indicate?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FFFF00"/>
                </a:solidFill>
              </a:rPr>
              <a:t>The instrument detected a negative slope in the breath profile.  This could be caused by mouth alcohol or improper blowing.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1EE205-4CBC-20B1-B305-FBF7B2A28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extLst>
      <p:ext uri="{BB962C8B-B14F-4D97-AF65-F5344CB8AC3E}">
        <p14:creationId xmlns:p14="http://schemas.microsoft.com/office/powerpoint/2010/main" val="232696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An INTERFERENCE </a:t>
            </a:r>
            <a:r>
              <a:rPr lang="en-US" dirty="0" err="1"/>
              <a:t>DETECTEDstatus</a:t>
            </a:r>
            <a:r>
              <a:rPr lang="en-US" dirty="0"/>
              <a:t> message can be caused by a radio being keyed in the room. (True/False)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FFFF00"/>
                </a:solidFill>
              </a:rPr>
              <a:t>False: Interference Detected status messages indicate that something other than just ethanol was detected.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8FB72F-8FA9-4920-D5D5-1751B1F31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extLst>
      <p:ext uri="{BB962C8B-B14F-4D97-AF65-F5344CB8AC3E}">
        <p14:creationId xmlns:p14="http://schemas.microsoft.com/office/powerpoint/2010/main" val="250357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/>
              <a:t>Cell phones should always be turned off around the DataMaster to prevent RFI DETECTED status messages.</a:t>
            </a:r>
          </a:p>
          <a:p>
            <a:pPr marL="0" indent="0" algn="ctr">
              <a:buNone/>
            </a:pPr>
            <a:r>
              <a:rPr lang="en-US" dirty="0"/>
              <a:t>(True/False)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FFFF00"/>
                </a:solidFill>
              </a:rPr>
              <a:t>False: Cell phones generally do not trigger RFI status messages.  Operators should ensure radios are turned Off in the vicinity of the instrument when possible to prevent RFI status messages.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66863-CA00-1910-C9DF-7BA4CC7AF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extLst>
      <p:ext uri="{BB962C8B-B14F-4D97-AF65-F5344CB8AC3E}">
        <p14:creationId xmlns:p14="http://schemas.microsoft.com/office/powerpoint/2010/main" val="170061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What status message could occur if a subject who smelled strongly of alcohol was too close to the instrument during the test sequence?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FFFF00"/>
                </a:solidFill>
              </a:rPr>
              <a:t>BLANK ERROR or AMBIENT FAIL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8DD72D-3B20-FB6E-71DC-38F371394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extLst>
      <p:ext uri="{BB962C8B-B14F-4D97-AF65-F5344CB8AC3E}">
        <p14:creationId xmlns:p14="http://schemas.microsoft.com/office/powerpoint/2010/main" val="345858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What does a STANDARD OUT OF RANGE status message indicate?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FFFF00"/>
                </a:solidFill>
              </a:rPr>
              <a:t>The external standard test value was </a:t>
            </a:r>
            <a:r>
              <a:rPr lang="en-US" u="sng" dirty="0">
                <a:solidFill>
                  <a:srgbClr val="FFFF00"/>
                </a:solidFill>
              </a:rPr>
              <a:t>outside of the allowable range</a:t>
            </a:r>
            <a:r>
              <a:rPr lang="en-US" dirty="0">
                <a:solidFill>
                  <a:srgbClr val="FFFF00"/>
                </a:solidFill>
              </a:rPr>
              <a:t>.  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FFFF00"/>
                </a:solidFill>
              </a:rPr>
              <a:t>(+/- 0.005 </a:t>
            </a:r>
            <a:r>
              <a:rPr lang="en-US" dirty="0">
                <a:solidFill>
                  <a:srgbClr val="FFFF00"/>
                </a:solidFill>
              </a:rPr>
              <a:t>of the target value adjusted for barometric pressure)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FF9F80-4317-04C3-DBCB-2F9698A80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extLst>
      <p:ext uri="{BB962C8B-B14F-4D97-AF65-F5344CB8AC3E}">
        <p14:creationId xmlns:p14="http://schemas.microsoft.com/office/powerpoint/2010/main" val="34858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DC07E-B2B0-529A-4FB3-999C6B2E6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Any Questions?</a:t>
            </a:r>
            <a:br>
              <a:rPr lang="en-US" dirty="0"/>
            </a:br>
            <a:r>
              <a:rPr lang="en-US" dirty="0"/>
              <a:t>(Exam is the next thing)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190A55-26CC-561D-8D65-D5F050A4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3809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555" y="620392"/>
            <a:ext cx="3111645" cy="5504688"/>
          </a:xfrm>
        </p:spPr>
        <p:txBody>
          <a:bodyPr>
            <a:normAutofit/>
          </a:bodyPr>
          <a:lstStyle/>
          <a:p>
            <a:r>
              <a:rPr lang="en-US" sz="4500" dirty="0"/>
              <a:t>Reminder:</a:t>
            </a:r>
            <a:br>
              <a:rPr lang="en-US" sz="4500" dirty="0"/>
            </a:br>
            <a:r>
              <a:rPr lang="en-US" sz="4500" dirty="0"/>
              <a:t>Exam format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C42A6D3-B1DF-48DE-8558-E359BFAE03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5432709"/>
              </p:ext>
            </p:extLst>
          </p:nvPr>
        </p:nvGraphicFramePr>
        <p:xfrm>
          <a:off x="3657600" y="620392"/>
          <a:ext cx="4930539" cy="5704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DB1215-CAC5-B968-1752-AC5F5668A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" y="6324600"/>
            <a:ext cx="2895600" cy="365125"/>
          </a:xfrm>
        </p:spPr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5869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Incomplete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The subject sample did not meet the minimum requirements within the two-minute window:</a:t>
            </a:r>
          </a:p>
          <a:p>
            <a:pPr lvl="1"/>
            <a:r>
              <a:rPr lang="en-US" dirty="0"/>
              <a:t>Minimum Flow: 3 L/min</a:t>
            </a:r>
          </a:p>
          <a:p>
            <a:pPr lvl="1"/>
            <a:r>
              <a:rPr lang="en-US" dirty="0"/>
              <a:t>Minimum Volume: ~1.5 L</a:t>
            </a:r>
          </a:p>
          <a:p>
            <a:pPr lvl="1"/>
            <a:r>
              <a:rPr lang="en-US" dirty="0"/>
              <a:t>Breath Alcohol Plateau</a:t>
            </a:r>
          </a:p>
          <a:p>
            <a:pPr lvl="2"/>
            <a:r>
              <a:rPr lang="en-US" dirty="0"/>
              <a:t>(</a:t>
            </a:r>
            <a:r>
              <a:rPr lang="en-US" b="1" dirty="0">
                <a:solidFill>
                  <a:srgbClr val="FFFF00"/>
                </a:solidFill>
              </a:rPr>
              <a:t>Memorize all 3!</a:t>
            </a:r>
            <a:r>
              <a:rPr lang="en-US" b="1" dirty="0"/>
              <a:t>)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57150" indent="0" algn="ctr">
              <a:buNone/>
            </a:pPr>
            <a:r>
              <a:rPr lang="en-US" dirty="0">
                <a:solidFill>
                  <a:srgbClr val="FFFF00"/>
                </a:solidFill>
              </a:rPr>
              <a:t>The subject flow </a:t>
            </a:r>
            <a:r>
              <a:rPr lang="en-US" u="sng" dirty="0">
                <a:solidFill>
                  <a:srgbClr val="FFFF00"/>
                </a:solidFill>
              </a:rPr>
              <a:t>must</a:t>
            </a:r>
            <a:r>
              <a:rPr lang="en-US" dirty="0">
                <a:solidFill>
                  <a:srgbClr val="FFFF00"/>
                </a:solidFill>
              </a:rPr>
              <a:t> fall below minimum flow for the sample to be accepted. The instrument will NOT cut the subject off when minimum requirements are met (allows the person to keep blowing).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57800" y="2209800"/>
            <a:ext cx="3429000" cy="132343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Requirements start over each time the person stops blowing – aka one “attempt”.  </a:t>
            </a:r>
            <a:r>
              <a:rPr lang="en-US" sz="2000" u="sng" dirty="0">
                <a:solidFill>
                  <a:srgbClr val="FFFF00"/>
                </a:solidFill>
              </a:rPr>
              <a:t>They are not cumulative.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7B76C-761E-FA22-6BFD-F35396D4B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9047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C9D54-0CB2-3A83-6CA7-DA875D16E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Incomplete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D72A46-7BAA-DCA7-FBF2-1F79A3922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2D7A48-8DFA-0190-34EB-CCECD2C77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626" y="2504946"/>
            <a:ext cx="6782747" cy="184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792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25" y="1372150"/>
            <a:ext cx="2547707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Incomplete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34D54EA-B1F9-457A-8C9A-0CB2143B84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583004"/>
              </p:ext>
            </p:extLst>
          </p:nvPr>
        </p:nvGraphicFramePr>
        <p:xfrm>
          <a:off x="3310710" y="762000"/>
          <a:ext cx="5452290" cy="544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948097-4F39-9884-6A5B-E130CDCF4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1968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Invalid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00418C5-30B4-4D7E-89B1-0DEB4CC371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595656"/>
              </p:ext>
            </p:extLst>
          </p:nvPr>
        </p:nvGraphicFramePr>
        <p:xfrm>
          <a:off x="304800" y="2133600"/>
          <a:ext cx="8534400" cy="4171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A3D671-216D-B3DA-B706-C35E0EB82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2442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83356" y="1928731"/>
            <a:ext cx="3333749" cy="2624327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5" y="1967266"/>
            <a:ext cx="1971675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“Ideal” Breath </a:t>
            </a:r>
            <a:r>
              <a:rPr lang="en-US" sz="4000" dirty="0">
                <a:solidFill>
                  <a:srgbClr val="FFFFFF"/>
                </a:solidFill>
              </a:rPr>
              <a:t>Profile</a:t>
            </a: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hart&#10;&#10;Description automatically generated with low confiden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600" y="1031282"/>
            <a:ext cx="5638799" cy="479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83BF15-978E-ECA5-DF85-2BA9D4493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tint val="75000"/>
                  </a:prstClr>
                </a:solidFill>
              </a:rPr>
              <a:t>Approved and Issued by: 2025.10.01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2131C0A8-89F5-E017-6B94-2EC493479ED4}"/>
              </a:ext>
            </a:extLst>
          </p:cNvPr>
          <p:cNvSpPr/>
          <p:nvPr/>
        </p:nvSpPr>
        <p:spPr>
          <a:xfrm rot="2444480">
            <a:off x="3939581" y="2330932"/>
            <a:ext cx="771875" cy="45019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C79E30F7-56B1-3D52-3B63-58C27E69B8A3}"/>
              </a:ext>
            </a:extLst>
          </p:cNvPr>
          <p:cNvSpPr/>
          <p:nvPr/>
        </p:nvSpPr>
        <p:spPr>
          <a:xfrm>
            <a:off x="6629400" y="4514523"/>
            <a:ext cx="1000475" cy="39324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14D5B0A-2946-6F99-028D-A111DEF249C8}"/>
              </a:ext>
            </a:extLst>
          </p:cNvPr>
          <p:cNvSpPr/>
          <p:nvPr/>
        </p:nvSpPr>
        <p:spPr>
          <a:xfrm rot="16200000">
            <a:off x="7078159" y="2961941"/>
            <a:ext cx="771875" cy="45019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33232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44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B1D26AB0930040A5AA27DF027D5BE6" ma:contentTypeVersion="38" ma:contentTypeDescription="Create a new document." ma:contentTypeScope="" ma:versionID="8dc3facb78d72554e7d42a3be1c49370">
  <xsd:schema xmlns:xsd="http://www.w3.org/2001/XMLSchema" xmlns:xs="http://www.w3.org/2001/XMLSchema" xmlns:p="http://schemas.microsoft.com/office/2006/metadata/properties" xmlns:ns1="http://schemas.microsoft.com/sharepoint/v3" xmlns:ns2="69dada7d-659e-47da-bbde-818d14d6c42b" xmlns:ns3="954e8e33-bd34-4763-86a2-c331674e66e9" xmlns:ns4="9aa04e4a-fc13-43a5-a8b6-8416d11377e7" targetNamespace="http://schemas.microsoft.com/office/2006/metadata/properties" ma:root="true" ma:fieldsID="711209135b1fefbe115892f49b964652" ns1:_="" ns2:_="" ns3:_="" ns4:_="">
    <xsd:import namespace="http://schemas.microsoft.com/sharepoint/v3"/>
    <xsd:import namespace="69dada7d-659e-47da-bbde-818d14d6c42b"/>
    <xsd:import namespace="954e8e33-bd34-4763-86a2-c331674e66e9"/>
    <xsd:import namespace="9aa04e4a-fc13-43a5-a8b6-8416d11377e7"/>
    <xsd:element name="properties">
      <xsd:complexType>
        <xsd:sequence>
          <xsd:element name="documentManagement">
            <xsd:complexType>
              <xsd:all>
                <xsd:element ref="ns3:Training_x0020_Material_x0020_Type" minOccurs="0"/>
                <xsd:element ref="ns3:Training_x0020_Program_x0020_Module" minOccurs="0"/>
                <xsd:element ref="ns3:General_x0020_Sub_x002d_Topic" minOccurs="0"/>
                <xsd:element ref="ns3:Author0" minOccurs="0"/>
                <xsd:element ref="ns3:Publisher" minOccurs="0"/>
                <xsd:element ref="ns3:Publication_x0020_Year" minOccurs="0"/>
                <xsd:element ref="ns3:ReviewYear" minOccurs="0"/>
                <xsd:element ref="ns4:SharedWithUsers" minOccurs="0"/>
                <xsd:element ref="ns4:SharedWithDetails" minOccurs="0"/>
                <xsd:element ref="ns2:bcb0abd1f2e14e1dbf0bebeb2f53ea5f" minOccurs="0"/>
                <xsd:element ref="ns3:MediaServiceMetadata" minOccurs="0"/>
                <xsd:element ref="ns3:MediaServiceFastMetadata" minOccurs="0"/>
                <xsd:element ref="ns4:TaxCatchAll" minOccurs="0"/>
                <xsd:element ref="ns3:MediaServiceDateTaken" minOccurs="0"/>
                <xsd:element ref="ns3:MediaLengthInSeconds" minOccurs="0"/>
                <xsd:element ref="ns1:AverageRating" minOccurs="0"/>
                <xsd:element ref="ns1:RatingCount" minOccurs="0"/>
                <xsd:element ref="ns1:RatedBy" minOccurs="0"/>
                <xsd:element ref="ns1:Ratings" minOccurs="0"/>
                <xsd:element ref="ns1:LikesCount" minOccurs="0"/>
                <xsd:element ref="ns1:LikedBy" minOccurs="0"/>
                <xsd:element ref="ns3:MediaServiceAutoTags" minOccurs="0"/>
                <xsd:element ref="ns3:Comments" minOccurs="0"/>
                <xsd:element ref="ns3:MediaServiceObjectDetectorVersions" minOccurs="0"/>
                <xsd:element ref="ns3:MediaServiceGenerationTime" minOccurs="0"/>
                <xsd:element ref="ns3:MediaServiceEventHashCode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22" nillable="true" ma:displayName="Rating (0-5)" ma:decimals="2" ma:description="Average value of all the ratings that have been submitted" ma:hidden="true" ma:internalName="AverageRating" ma:readOnly="false">
      <xsd:simpleType>
        <xsd:restriction base="dms:Number"/>
      </xsd:simpleType>
    </xsd:element>
    <xsd:element name="RatingCount" ma:index="23" nillable="true" ma:displayName="Number of Ratings" ma:decimals="0" ma:description="Number of ratings submitted" ma:hidden="true" ma:internalName="RatingCount" ma:readOnly="false">
      <xsd:simpleType>
        <xsd:restriction base="dms:Number"/>
      </xsd:simpleType>
    </xsd:element>
    <xsd:element name="RatedBy" ma:index="24" nillable="true" ma:displayName="Rated By" ma:description="Users rated the item." ma:hidden="true" ma:list="UserInfo" ma:internalName="RatedBy" ma:readOnly="fals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25" nillable="true" ma:displayName="User ratings" ma:description="User ratings for the item" ma:hidden="true" ma:internalName="Ratings" ma:readOnly="false">
      <xsd:simpleType>
        <xsd:restriction base="dms:Note"/>
      </xsd:simpleType>
    </xsd:element>
    <xsd:element name="LikesCount" ma:index="26" nillable="true" ma:displayName="Number of Likes" ma:hidden="true" ma:internalName="LikesCount" ma:readOnly="false">
      <xsd:simpleType>
        <xsd:restriction base="dms:Unknown"/>
      </xsd:simpleType>
    </xsd:element>
    <xsd:element name="LikedBy" ma:index="27" nillable="true" ma:displayName="Liked By" ma:hidden="true" ma:list="UserInfo" ma:internalName="LikedBy" ma:readOnly="fals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dada7d-659e-47da-bbde-818d14d6c42b" elementFormDefault="qualified">
    <xsd:import namespace="http://schemas.microsoft.com/office/2006/documentManagement/types"/>
    <xsd:import namespace="http://schemas.microsoft.com/office/infopath/2007/PartnerControls"/>
    <xsd:element name="bcb0abd1f2e14e1dbf0bebeb2f53ea5f" ma:index="12" ma:taxonomy="true" ma:internalName="bcb0abd1f2e14e1dbf0bebeb2f53ea5f" ma:taxonomyFieldName="Related_x0020_Service" ma:displayName="Related Service" ma:readOnly="false" ma:default="" ma:fieldId="{bcb0abd1-f2e1-4e1d-bf0b-ebeb2f53ea5f}" ma:sspId="81fff9b3-6ef6-4aa5-8852-6b1354b1eeb7" ma:termSetId="84157ea3-196f-4e8c-951a-e4f5f4131290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4e8e33-bd34-4763-86a2-c331674e66e9" elementFormDefault="qualified">
    <xsd:import namespace="http://schemas.microsoft.com/office/2006/documentManagement/types"/>
    <xsd:import namespace="http://schemas.microsoft.com/office/infopath/2007/PartnerControls"/>
    <xsd:element name="Training_x0020_Material_x0020_Type" ma:index="2" nillable="true" ma:displayName="Training Material Type" ma:format="Dropdown" ma:internalName="Training_x0020_Material_x0020_Type">
      <xsd:simpleType>
        <xsd:restriction base="dms:Choice">
          <xsd:enumeration value="External - Community Outreach"/>
          <xsd:enumeration value="External - Criminal Justice System Training"/>
          <xsd:enumeration value="External - Law Enforcement Training"/>
          <xsd:enumeration value="Internal - Lab Training Program"/>
          <xsd:enumeration value="Internal - Literature"/>
        </xsd:restriction>
      </xsd:simpleType>
    </xsd:element>
    <xsd:element name="Training_x0020_Program_x0020_Module" ma:index="3" nillable="true" ma:displayName="Training Program Module" ma:internalName="Training_x0020_Program_x0020_Module" ma:readOnly="false">
      <xsd:simpleType>
        <xsd:restriction base="dms:Text">
          <xsd:maxLength value="255"/>
        </xsd:restriction>
      </xsd:simpleType>
    </xsd:element>
    <xsd:element name="General_x0020_Sub_x002d_Topic" ma:index="4" nillable="true" ma:displayName="Topic" ma:format="Dropdown" ma:internalName="General_x0020_Sub_x002d_Topic">
      <xsd:simpleType>
        <xsd:restriction base="dms:Choice">
          <xsd:enumeration value="Alcohol - Collection and Storage"/>
          <xsd:enumeration value="Alcohol - General"/>
          <xsd:enumeration value="Alcohol - Instrumentation"/>
          <xsd:enumeration value="Alcohol - Pharmacology"/>
          <xsd:enumeration value="Alcohol - Quality Assurance"/>
          <xsd:enumeration value="Alcohol - Sample Types"/>
          <xsd:enumeration value="Alcohol - Testimony"/>
          <xsd:enumeration value="DNA - Amplification"/>
          <xsd:enumeration value="DNA - Audits"/>
          <xsd:enumeration value="DNA - Capillary Electrophoresis"/>
          <xsd:enumeration value="DNA - Challenging Samples"/>
          <xsd:enumeration value="DNA - Court"/>
          <xsd:enumeration value="DNA - Data Interpre (mix)"/>
          <xsd:enumeration value="DNA - Data Interpretation"/>
          <xsd:enumeration value="DNA - Database"/>
          <xsd:enumeration value="DNA - Extraction"/>
          <xsd:enumeration value="DNA - Resource Report"/>
          <xsd:enumeration value="DNA - Transfer"/>
          <xsd:enumeration value="DNA - Expert Systems"/>
          <xsd:enumeration value="DNA - Forensic Scientists"/>
          <xsd:enumeration value="DNA - LMD Microscopy"/>
          <xsd:enumeration value="DNA - Micro-technologies"/>
          <xsd:enumeration value="DNA - Mini-Filer"/>
          <xsd:enumeration value="DNA - mtDNA"/>
          <xsd:enumeration value="DNA - Other"/>
          <xsd:enumeration value="DNA - Paternity &amp; Inheritance"/>
          <xsd:enumeration value="DNA - Q-PCR"/>
          <xsd:enumeration value="DNA - Rapid DNA"/>
          <xsd:enumeration value="DNA - Screening"/>
          <xsd:enumeration value="DNA - Statistics"/>
          <xsd:enumeration value="DNA - The DNA Informant"/>
          <xsd:enumeration value="DNA - Unusual Cases"/>
          <xsd:enumeration value="DNA - Validation"/>
          <xsd:enumeration value="DNA - vWA Artifact"/>
          <xsd:enumeration value="DNA - Y-STRs"/>
          <xsd:enumeration value="Impressions - Casting"/>
          <xsd:enumeration value="Impressions - Chemical Enhancement"/>
          <xsd:enumeration value="Impressions - Error Rates/Reliability"/>
          <xsd:enumeration value="Impressions - Individuality"/>
          <xsd:enumeration value="Impressions - Intelligence"/>
          <xsd:enumeration value="Impressions - Lifting"/>
          <xsd:enumeration value="Impressions - Manufacturing"/>
          <xsd:enumeration value="Impressions - Photography/Digital Enhancement"/>
          <xsd:enumeration value="Impressions - Quality"/>
          <xsd:enumeration value="Impressions - Wear"/>
          <xsd:enumeration value="Labwide - Bias"/>
          <xsd:enumeration value="Labwide - Court"/>
          <xsd:enumeration value="Labwide - Data Management"/>
          <xsd:enumeration value="Labwide - General"/>
          <xsd:enumeration value="Labwide - Quality Assurance"/>
          <xsd:enumeration value="Management - Change Management"/>
          <xsd:enumeration value="Management - Communication"/>
          <xsd:enumeration value="Management - Ethics"/>
          <xsd:enumeration value="Management - Leadership"/>
          <xsd:enumeration value="Management - Organizational Health"/>
          <xsd:enumeration value="Management - Personality"/>
          <xsd:enumeration value="Management - Performance"/>
          <xsd:enumeration value="Management - Recruitment"/>
          <xsd:enumeration value="Management - Strategic Planning"/>
          <xsd:enumeration value="Management - Time Management"/>
          <xsd:enumeration value="Scene Investigation - Biological &amp; Trace"/>
          <xsd:enumeration value="Scene Investigation - Body Recovery"/>
          <xsd:enumeration value="Scene Investigation - Fire Scene"/>
          <xsd:enumeration value="Scene Investigation - Firearm &amp; Toolmark"/>
          <xsd:enumeration value="Scene Investigation - Footwear"/>
          <xsd:enumeration value="Scene Investigation - Latent Print"/>
          <xsd:enumeration value="Scene Investigation - Photography"/>
          <xsd:enumeration value="Scene Investigation - Sketching &amp; Searching"/>
          <xsd:enumeration value="Seized Drugs - Anesthetics"/>
          <xsd:enumeration value="Seized Drugs - Confirmatory Tests"/>
          <xsd:enumeration value="Seized Drugs - Court Testimony"/>
          <xsd:enumeration value="Seized Drugs - Depressants"/>
          <xsd:enumeration value="Seized Drugs - Marijuana"/>
          <xsd:enumeration value="Seized Drugs - Mass Spectrometry"/>
          <xsd:enumeration value="Seized Drugs - Opiates"/>
          <xsd:enumeration value="Seized Drugs - Preliminary Tests"/>
          <xsd:enumeration value="Seized Drugs - Steroids and New Psychoactive Substances (NPS)"/>
          <xsd:enumeration value="Seized Drugs - Stimulants and Hallucinogens"/>
          <xsd:enumeration value="Seized Drugs - Training Basics"/>
          <xsd:enumeration value="Seized Drugs - Uncertainty of Measurement"/>
        </xsd:restriction>
      </xsd:simpleType>
    </xsd:element>
    <xsd:element name="Author0" ma:index="5" nillable="true" ma:displayName="Author" ma:internalName="Author0" ma:readOnly="false">
      <xsd:simpleType>
        <xsd:restriction base="dms:Text">
          <xsd:maxLength value="255"/>
        </xsd:restriction>
      </xsd:simpleType>
    </xsd:element>
    <xsd:element name="Publisher" ma:index="6" nillable="true" ma:displayName="Publisher" ma:format="Dropdown" ma:internalName="Publisher">
      <xsd:simpleType>
        <xsd:restriction base="dms:Choice">
          <xsd:enumeration value="American Society of Crime Lab Directors (ASCLD)"/>
          <xsd:enumeration value="ANAB"/>
          <xsd:enumeration value="Analytical Chemistry"/>
          <xsd:enumeration value="Forensic Science International"/>
          <xsd:enumeration value="Forensic Science International: Genetics Supplement Series"/>
          <xsd:enumeration value="Forensic Science International: Synergy"/>
          <xsd:enumeration value="Genes"/>
          <xsd:enumeration value="Journal of Analytical Toxicology"/>
          <xsd:enumeration value="Journal of Forensic Identification"/>
          <xsd:enumeration value="Journal of Forensic Sciences"/>
          <xsd:enumeration value="JusticeTrax"/>
          <xsd:enumeration value="Manager Tools"/>
          <xsd:enumeration value="Michael Hyatt &amp; Company"/>
          <xsd:enumeration value="Molecular Genetics and Genomics"/>
          <xsd:enumeration value="NIST"/>
          <xsd:enumeration value="Science and Justice"/>
        </xsd:restriction>
      </xsd:simpleType>
    </xsd:element>
    <xsd:element name="Publication_x0020_Year" ma:index="7" nillable="true" ma:displayName="Publication Year" ma:internalName="Publication_x0020_Year" ma:readOnly="false">
      <xsd:simpleType>
        <xsd:restriction base="dms:Text">
          <xsd:maxLength value="255"/>
        </xsd:restriction>
      </xsd:simpleType>
    </xsd:element>
    <xsd:element name="ReviewYear" ma:index="8" nillable="true" ma:displayName="Review Year" ma:format="Dropdown" ma:internalName="ReviewYear" ma:readOnly="false">
      <xsd:simpleType>
        <xsd:restriction base="dms:Text">
          <xsd:maxLength value="255"/>
        </xsd:restriction>
      </xsd:simple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Length (seconds)" ma:hidden="true" ma:internalName="MediaLengthInSeconds" ma:readOnly="true">
      <xsd:simpleType>
        <xsd:restriction base="dms:Unknown"/>
      </xsd:simpleType>
    </xsd:element>
    <xsd:element name="MediaServiceAutoTags" ma:index="28" nillable="true" ma:displayName="Tags" ma:hidden="true" ma:internalName="MediaServiceAutoTags" ma:readOnly="true">
      <xsd:simpleType>
        <xsd:restriction base="dms:Text"/>
      </xsd:simpleType>
    </xsd:element>
    <xsd:element name="Comments" ma:index="31" nillable="true" ma:displayName="Comments" ma:format="Dropdown" ma:internalName="Comments">
      <xsd:simpleType>
        <xsd:restriction base="dms:Text">
          <xsd:maxLength value="255"/>
        </xsd:restriction>
      </xsd:simpleType>
    </xsd:element>
    <xsd:element name="MediaServiceObjectDetectorVersions" ma:index="3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3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3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04e4a-fc13-43a5-a8b6-8416d11377e7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9" nillable="true" ma:displayName="Taxonomy Catch All Column" ma:hidden="true" ma:list="{9b9b03e8-4f66-455b-a722-60f3f11120a4}" ma:internalName="TaxCatchAll" ma:readOnly="false" ma:showField="CatchAllData" ma:web="9aa04e4a-fc13-43a5-a8b6-8416d11377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eneral_x0020_Sub_x002d_Topic xmlns="954e8e33-bd34-4763-86a2-c331674e66e9" xsi:nil="true"/>
    <Publisher xmlns="954e8e33-bd34-4763-86a2-c331674e66e9" xsi:nil="true"/>
    <LikesCount xmlns="http://schemas.microsoft.com/sharepoint/v3" xsi:nil="true"/>
    <Comments xmlns="954e8e33-bd34-4763-86a2-c331674e66e9" xsi:nil="true"/>
    <Training_x0020_Material_x0020_Type xmlns="954e8e33-bd34-4763-86a2-c331674e66e9">External - Law Enforcement Training</Training_x0020_Material_x0020_Type>
    <Author0 xmlns="954e8e33-bd34-4763-86a2-c331674e66e9" xsi:nil="true"/>
    <Ratings xmlns="http://schemas.microsoft.com/sharepoint/v3" xsi:nil="true"/>
    <RatingCount xmlns="http://schemas.microsoft.com/sharepoint/v3" xsi:nil="true"/>
    <LikedBy xmlns="http://schemas.microsoft.com/sharepoint/v3">
      <UserInfo>
        <DisplayName/>
        <AccountId xsi:nil="true"/>
        <AccountType/>
      </UserInfo>
    </LikedBy>
    <TaxCatchAll xmlns="9aa04e4a-fc13-43a5-a8b6-8416d11377e7">
      <Value>24</Value>
    </TaxCatchAll>
    <bcb0abd1f2e14e1dbf0bebeb2f53ea5f xmlns="69dada7d-659e-47da-bbde-818d14d6c42b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Breath Alcohol</TermName>
          <TermId xmlns="http://schemas.microsoft.com/office/infopath/2007/PartnerControls">ef3390bc-843a-40ba-b736-7c26d1793ebd</TermId>
        </TermInfo>
      </Terms>
    </bcb0abd1f2e14e1dbf0bebeb2f53ea5f>
    <AverageRating xmlns="http://schemas.microsoft.com/sharepoint/v3" xsi:nil="true"/>
    <Publication_x0020_Year xmlns="954e8e33-bd34-4763-86a2-c331674e66e9" xsi:nil="true"/>
    <ReviewYear xmlns="954e8e33-bd34-4763-86a2-c331674e66e9" xsi:nil="true"/>
    <Training_x0020_Program_x0020_Module xmlns="954e8e33-bd34-4763-86a2-c331674e66e9" xsi:nil="true"/>
    <RatedBy xmlns="http://schemas.microsoft.com/sharepoint/v3">
      <UserInfo>
        <DisplayName/>
        <AccountId xsi:nil="true"/>
        <AccountType/>
      </UserInfo>
    </RatedBy>
  </documentManagement>
</p:properties>
</file>

<file path=customXml/itemProps1.xml><?xml version="1.0" encoding="utf-8"?>
<ds:datastoreItem xmlns:ds="http://schemas.openxmlformats.org/officeDocument/2006/customXml" ds:itemID="{0413BA04-AD47-4BF7-9FBF-CE9F63CB6E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9dada7d-659e-47da-bbde-818d14d6c42b"/>
    <ds:schemaRef ds:uri="954e8e33-bd34-4763-86a2-c331674e66e9"/>
    <ds:schemaRef ds:uri="9aa04e4a-fc13-43a5-a8b6-8416d11377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9C0947-1FB0-4CB9-A9DB-20936E06A3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31818C-67A5-4337-B126-ACF9D06ACC44}">
  <ds:schemaRefs>
    <ds:schemaRef ds:uri="http://schemas.microsoft.com/office/2006/documentManagement/types"/>
    <ds:schemaRef ds:uri="http://schemas.microsoft.com/office/infopath/2007/PartnerControls"/>
    <ds:schemaRef ds:uri="http://purl.org/dc/terms/"/>
    <ds:schemaRef ds:uri="954e8e33-bd34-4763-86a2-c331674e66e9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9aa04e4a-fc13-43a5-a8b6-8416d11377e7"/>
    <ds:schemaRef ds:uri="http://schemas.openxmlformats.org/package/2006/metadata/core-properties"/>
    <ds:schemaRef ds:uri="69dada7d-659e-47da-bbde-818d14d6c42b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5186</TotalTime>
  <Words>2100</Words>
  <Application>Microsoft Office PowerPoint</Application>
  <PresentationFormat>On-screen Show (4:3)</PresentationFormat>
  <Paragraphs>242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Arial</vt:lpstr>
      <vt:lpstr>Calibri</vt:lpstr>
      <vt:lpstr>1_Office Theme</vt:lpstr>
      <vt:lpstr>Status Messages and Troubleshooting</vt:lpstr>
      <vt:lpstr>What Is a Status Message?</vt:lpstr>
      <vt:lpstr>Common Status Messages</vt:lpstr>
      <vt:lpstr>PowerPoint Presentation</vt:lpstr>
      <vt:lpstr>Incomplete</vt:lpstr>
      <vt:lpstr>Incomplete</vt:lpstr>
      <vt:lpstr>Incomplete</vt:lpstr>
      <vt:lpstr>Invalid</vt:lpstr>
      <vt:lpstr>“Ideal” Breath Profile</vt:lpstr>
      <vt:lpstr>Should I Restart the 15 Minute Wait?</vt:lpstr>
      <vt:lpstr>Interference Detected</vt:lpstr>
      <vt:lpstr>Interference Detected</vt:lpstr>
      <vt:lpstr>Interference Detected</vt:lpstr>
      <vt:lpstr>What does Interference Detected indicate?</vt:lpstr>
      <vt:lpstr>PowerPoint Presentation</vt:lpstr>
      <vt:lpstr>Blank Error</vt:lpstr>
      <vt:lpstr>Blank Error: What do I do?</vt:lpstr>
      <vt:lpstr>PowerPoint Presentation</vt:lpstr>
      <vt:lpstr>Ambient Fail</vt:lpstr>
      <vt:lpstr>Radio Frequency Interference (RFI) Detected</vt:lpstr>
      <vt:lpstr>RFI Detected</vt:lpstr>
      <vt:lpstr>PowerPoint Presentation</vt:lpstr>
      <vt:lpstr>Standard Out of Range</vt:lpstr>
      <vt:lpstr>Standard Out of Range</vt:lpstr>
      <vt:lpstr>Standard Out of Range: What do I do?</vt:lpstr>
      <vt:lpstr>Maximum Attempts Exceeded</vt:lpstr>
      <vt:lpstr>Exceed attempts</vt:lpstr>
      <vt:lpstr>Other Status Messages</vt:lpstr>
      <vt:lpstr>Status Message Dialog Box</vt:lpstr>
      <vt:lpstr>Completed Tests</vt:lpstr>
      <vt:lpstr>Completed Test Strip</vt:lpstr>
      <vt:lpstr>Non-Completed Tests</vt:lpstr>
      <vt:lpstr>Non-Completed Test Strip</vt:lpstr>
      <vt:lpstr>Other Problems</vt:lpstr>
      <vt:lpstr>License/Card Reader Not Working</vt:lpstr>
      <vt:lpstr>Printing Problems</vt:lpstr>
      <vt:lpstr>Printing Problems (cont.)</vt:lpstr>
      <vt:lpstr>Instrument Touch Screen Frozen</vt:lpstr>
      <vt:lpstr>Reminders</vt:lpstr>
      <vt:lpstr>Review</vt:lpstr>
      <vt:lpstr>Review</vt:lpstr>
      <vt:lpstr>Review</vt:lpstr>
      <vt:lpstr>Review</vt:lpstr>
      <vt:lpstr>Review</vt:lpstr>
      <vt:lpstr>Review</vt:lpstr>
      <vt:lpstr>Any Questions? (Exam is the next thing)</vt:lpstr>
      <vt:lpstr>Reminder: Exam format </vt:lpstr>
    </vt:vector>
  </TitlesOfParts>
  <Company>State of Alaska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DMT General Info, Subject Tests and Tank Changes</dc:title>
  <dc:creator>Department of Public Safety</dc:creator>
  <cp:lastModifiedBy>Barnett, Brandi M (DPS)</cp:lastModifiedBy>
  <cp:revision>78</cp:revision>
  <cp:lastPrinted>2018-01-16T23:38:43Z</cp:lastPrinted>
  <dcterms:created xsi:type="dcterms:W3CDTF">2011-05-09T16:48:07Z</dcterms:created>
  <dcterms:modified xsi:type="dcterms:W3CDTF">2025-10-03T20:18:43Z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9CF49184-AACA-45A5-9B5D-28D19290A6B5</vt:lpwstr>
  </property>
  <property fmtid="{D5CDD505-2E9C-101B-9397-08002B2CF9AE}" pid="3" name="ArticulatePath">
    <vt:lpwstr>06 Status Messages and Troubleshooting 2020</vt:lpwstr>
  </property>
  <property fmtid="{D5CDD505-2E9C-101B-9397-08002B2CF9AE}" pid="4" name="ContentTypeId">
    <vt:lpwstr>0x0101002AB1D26AB0930040A5AA27DF027D5BE6</vt:lpwstr>
  </property>
  <property fmtid="{D5CDD505-2E9C-101B-9397-08002B2CF9AE}" pid="5" name="Related Service">
    <vt:lpwstr>24;#Breath Alcohol|ef3390bc-843a-40ba-b736-7c26d1793ebd</vt:lpwstr>
  </property>
  <property fmtid="{D5CDD505-2E9C-101B-9397-08002B2CF9AE}" pid="6" name="Related_x0020_Service">
    <vt:lpwstr>24;#Breath Alcohol|ef3390bc-843a-40ba-b736-7c26d1793ebd</vt:lpwstr>
  </property>
</Properties>
</file>